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30264100" cy="42799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12AB66-50A3-402F-A0D1-CEBC1BAAAB1E}" v="3571" dt="2021-02-26T02:21:57.751"/>
    <p1510:client id="{38F79484-AB56-4EDE-BA5E-3912939F71FE}" v="22" dt="2021-02-25T22:51:19.440"/>
    <p1510:client id="{64A4B2D6-A9EE-4166-B3B9-82226EB39FC0}" v="161" dt="2021-02-25T21:39:41.038"/>
    <p1510:client id="{AFFD1E18-A0D5-46A5-8D39-0F61235D5C5C}" v="1812" dt="2021-02-25T21:34:30.710"/>
    <p1510:client id="{C0F44391-D1AD-44D4-8742-165DDC5D7905}" v="1028" dt="2021-02-25T22:41:38.841"/>
    <p1510:client id="{D8DCE96C-D339-466F-BF8D-6AC494A6AF29}" v="50" dt="2021-02-25T21:42:44.992"/>
    <p1510:client id="{E29A21B0-27F4-4163-99A5-E2966F1A28B4}" v="286" dt="2021-02-26T02:29:02.04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47"/>
    <p:restoredTop sz="94694"/>
  </p:normalViewPr>
  <p:slideViewPr>
    <p:cSldViewPr snapToGrid="0">
      <p:cViewPr>
        <p:scale>
          <a:sx n="90" d="100"/>
          <a:sy n="90" d="100"/>
        </p:scale>
        <p:origin x="-1808"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m Bebko" userId="S::abebko@yorku.ca::a8c49478-62c0-47bb-b4a0-708d61facf31" providerId="AD" clId="Web-{E29A21B0-27F4-4163-99A5-E2966F1A28B4}"/>
    <pc:docChg chg="modSld">
      <pc:chgData name="Adam Bebko" userId="S::abebko@yorku.ca::a8c49478-62c0-47bb-b4a0-708d61facf31" providerId="AD" clId="Web-{E29A21B0-27F4-4163-99A5-E2966F1A28B4}" dt="2021-02-26T02:29:00.983" v="245" actId="20577"/>
      <pc:docMkLst>
        <pc:docMk/>
      </pc:docMkLst>
      <pc:sldChg chg="addSp delSp modSp mod setBg">
        <pc:chgData name="Adam Bebko" userId="S::abebko@yorku.ca::a8c49478-62c0-47bb-b4a0-708d61facf31" providerId="AD" clId="Web-{E29A21B0-27F4-4163-99A5-E2966F1A28B4}" dt="2021-02-26T02:29:00.983" v="245" actId="20577"/>
        <pc:sldMkLst>
          <pc:docMk/>
          <pc:sldMk cId="0" sldId="256"/>
        </pc:sldMkLst>
        <pc:spChg chg="mod">
          <ac:chgData name="Adam Bebko" userId="S::abebko@yorku.ca::a8c49478-62c0-47bb-b4a0-708d61facf31" providerId="AD" clId="Web-{E29A21B0-27F4-4163-99A5-E2966F1A28B4}" dt="2021-02-26T02:27:59.418" v="201"/>
          <ac:spMkLst>
            <pc:docMk/>
            <pc:sldMk cId="0" sldId="256"/>
            <ac:spMk id="2" creationId="{9C1619BD-C478-1C43-9986-2172DAE23F49}"/>
          </ac:spMkLst>
        </pc:spChg>
        <pc:spChg chg="mod">
          <ac:chgData name="Adam Bebko" userId="S::abebko@yorku.ca::a8c49478-62c0-47bb-b4a0-708d61facf31" providerId="AD" clId="Web-{E29A21B0-27F4-4163-99A5-E2966F1A28B4}" dt="2021-02-26T02:27:59.496" v="202"/>
          <ac:spMkLst>
            <pc:docMk/>
            <pc:sldMk cId="0" sldId="256"/>
            <ac:spMk id="5" creationId="{650CEDFD-AA5E-4B0A-82DD-D715FCB2B70F}"/>
          </ac:spMkLst>
        </pc:spChg>
        <pc:spChg chg="mod">
          <ac:chgData name="Adam Bebko" userId="S::abebko@yorku.ca::a8c49478-62c0-47bb-b4a0-708d61facf31" providerId="AD" clId="Web-{E29A21B0-27F4-4163-99A5-E2966F1A28B4}" dt="2021-02-26T02:27:59.637" v="204"/>
          <ac:spMkLst>
            <pc:docMk/>
            <pc:sldMk cId="0" sldId="256"/>
            <ac:spMk id="6" creationId="{0F084985-021E-48BD-97EE-170E5CE850F4}"/>
          </ac:spMkLst>
        </pc:spChg>
        <pc:spChg chg="mod">
          <ac:chgData name="Adam Bebko" userId="S::abebko@yorku.ca::a8c49478-62c0-47bb-b4a0-708d61facf31" providerId="AD" clId="Web-{E29A21B0-27F4-4163-99A5-E2966F1A28B4}" dt="2021-02-26T02:28:53.202" v="238"/>
          <ac:spMkLst>
            <pc:docMk/>
            <pc:sldMk cId="0" sldId="256"/>
            <ac:spMk id="13" creationId="{FF6D4077-7C7B-424B-957C-AAFC8450B885}"/>
          </ac:spMkLst>
        </pc:spChg>
        <pc:spChg chg="mod">
          <ac:chgData name="Adam Bebko" userId="S::abebko@yorku.ca::a8c49478-62c0-47bb-b4a0-708d61facf31" providerId="AD" clId="Web-{E29A21B0-27F4-4163-99A5-E2966F1A28B4}" dt="2021-02-26T02:28:53.280" v="239"/>
          <ac:spMkLst>
            <pc:docMk/>
            <pc:sldMk cId="0" sldId="256"/>
            <ac:spMk id="14" creationId="{E8FCEB69-3F01-4163-913C-37525C541E12}"/>
          </ac:spMkLst>
        </pc:spChg>
        <pc:spChg chg="mod">
          <ac:chgData name="Adam Bebko" userId="S::abebko@yorku.ca::a8c49478-62c0-47bb-b4a0-708d61facf31" providerId="AD" clId="Web-{E29A21B0-27F4-4163-99A5-E2966F1A28B4}" dt="2021-02-26T02:28:53.374" v="240"/>
          <ac:spMkLst>
            <pc:docMk/>
            <pc:sldMk cId="0" sldId="256"/>
            <ac:spMk id="15" creationId="{EB7D1FB4-C15D-499E-886C-84E9AAA5E719}"/>
          </ac:spMkLst>
        </pc:spChg>
        <pc:spChg chg="mod">
          <ac:chgData name="Adam Bebko" userId="S::abebko@yorku.ca::a8c49478-62c0-47bb-b4a0-708d61facf31" providerId="AD" clId="Web-{E29A21B0-27F4-4163-99A5-E2966F1A28B4}" dt="2021-02-26T02:28:53.436" v="241"/>
          <ac:spMkLst>
            <pc:docMk/>
            <pc:sldMk cId="0" sldId="256"/>
            <ac:spMk id="16" creationId="{48E9C035-B292-435A-BE44-DF8AE3496683}"/>
          </ac:spMkLst>
        </pc:spChg>
        <pc:spChg chg="mod">
          <ac:chgData name="Adam Bebko" userId="S::abebko@yorku.ca::a8c49478-62c0-47bb-b4a0-708d61facf31" providerId="AD" clId="Web-{E29A21B0-27F4-4163-99A5-E2966F1A28B4}" dt="2021-02-26T02:28:53.530" v="242"/>
          <ac:spMkLst>
            <pc:docMk/>
            <pc:sldMk cId="0" sldId="256"/>
            <ac:spMk id="17" creationId="{A1734718-81D9-47C2-A7D0-33FD23A089CB}"/>
          </ac:spMkLst>
        </pc:spChg>
        <pc:spChg chg="mod">
          <ac:chgData name="Adam Bebko" userId="S::abebko@yorku.ca::a8c49478-62c0-47bb-b4a0-708d61facf31" providerId="AD" clId="Web-{E29A21B0-27F4-4163-99A5-E2966F1A28B4}" dt="2021-02-26T02:29:00.983" v="245" actId="20577"/>
          <ac:spMkLst>
            <pc:docMk/>
            <pc:sldMk cId="0" sldId="256"/>
            <ac:spMk id="18" creationId="{59434FC6-8E28-41FE-886A-7F2954247944}"/>
          </ac:spMkLst>
        </pc:spChg>
        <pc:spChg chg="mod">
          <ac:chgData name="Adam Bebko" userId="S::abebko@yorku.ca::a8c49478-62c0-47bb-b4a0-708d61facf31" providerId="AD" clId="Web-{E29A21B0-27F4-4163-99A5-E2966F1A28B4}" dt="2021-02-26T02:28:00.340" v="213"/>
          <ac:spMkLst>
            <pc:docMk/>
            <pc:sldMk cId="0" sldId="256"/>
            <ac:spMk id="19" creationId="{2F4115E7-5E7C-4C54-A16B-BE106C111401}"/>
          </ac:spMkLst>
        </pc:spChg>
        <pc:spChg chg="mod">
          <ac:chgData name="Adam Bebko" userId="S::abebko@yorku.ca::a8c49478-62c0-47bb-b4a0-708d61facf31" providerId="AD" clId="Web-{E29A21B0-27F4-4163-99A5-E2966F1A28B4}" dt="2021-02-26T02:27:59.574" v="203"/>
          <ac:spMkLst>
            <pc:docMk/>
            <pc:sldMk cId="0" sldId="256"/>
            <ac:spMk id="22" creationId="{7F2DF21E-FD4D-4245-9AA5-4D68C45DFBD3}"/>
          </ac:spMkLst>
        </pc:spChg>
        <pc:spChg chg="mod">
          <ac:chgData name="Adam Bebko" userId="S::abebko@yorku.ca::a8c49478-62c0-47bb-b4a0-708d61facf31" providerId="AD" clId="Web-{E29A21B0-27F4-4163-99A5-E2966F1A28B4}" dt="2021-02-26T02:28:00.653" v="217"/>
          <ac:spMkLst>
            <pc:docMk/>
            <pc:sldMk cId="0" sldId="256"/>
            <ac:spMk id="23" creationId="{0CF47045-5973-4BF4-A545-FA81E4E3C0A8}"/>
          </ac:spMkLst>
        </pc:spChg>
        <pc:spChg chg="mod">
          <ac:chgData name="Adam Bebko" userId="S::abebko@yorku.ca::a8c49478-62c0-47bb-b4a0-708d61facf31" providerId="AD" clId="Web-{E29A21B0-27F4-4163-99A5-E2966F1A28B4}" dt="2021-02-26T02:28:00.731" v="218"/>
          <ac:spMkLst>
            <pc:docMk/>
            <pc:sldMk cId="0" sldId="256"/>
            <ac:spMk id="25" creationId="{A0610401-58F9-4B47-8D90-F65202311DF1}"/>
          </ac:spMkLst>
        </pc:spChg>
        <pc:spChg chg="mod">
          <ac:chgData name="Adam Bebko" userId="S::abebko@yorku.ca::a8c49478-62c0-47bb-b4a0-708d61facf31" providerId="AD" clId="Web-{E29A21B0-27F4-4163-99A5-E2966F1A28B4}" dt="2021-02-26T02:28:00.809" v="219"/>
          <ac:spMkLst>
            <pc:docMk/>
            <pc:sldMk cId="0" sldId="256"/>
            <ac:spMk id="26" creationId="{505AB7BC-58A9-4B45-BF41-4FCBEA15A427}"/>
          </ac:spMkLst>
        </pc:spChg>
        <pc:spChg chg="mod">
          <ac:chgData name="Adam Bebko" userId="S::abebko@yorku.ca::a8c49478-62c0-47bb-b4a0-708d61facf31" providerId="AD" clId="Web-{E29A21B0-27F4-4163-99A5-E2966F1A28B4}" dt="2021-02-26T02:27:59.715" v="205"/>
          <ac:spMkLst>
            <pc:docMk/>
            <pc:sldMk cId="0" sldId="256"/>
            <ac:spMk id="27" creationId="{3C14E53C-8029-4294-81B0-1E4A2570C76B}"/>
          </ac:spMkLst>
        </pc:spChg>
        <pc:spChg chg="mod">
          <ac:chgData name="Adam Bebko" userId="S::abebko@yorku.ca::a8c49478-62c0-47bb-b4a0-708d61facf31" providerId="AD" clId="Web-{E29A21B0-27F4-4163-99A5-E2966F1A28B4}" dt="2021-02-26T02:27:59.793" v="206"/>
          <ac:spMkLst>
            <pc:docMk/>
            <pc:sldMk cId="0" sldId="256"/>
            <ac:spMk id="28" creationId="{59386AFF-9155-43C8-BA2F-719914067BBA}"/>
          </ac:spMkLst>
        </pc:spChg>
        <pc:spChg chg="mod">
          <ac:chgData name="Adam Bebko" userId="S::abebko@yorku.ca::a8c49478-62c0-47bb-b4a0-708d61facf31" providerId="AD" clId="Web-{E29A21B0-27F4-4163-99A5-E2966F1A28B4}" dt="2021-02-26T02:28:00.887" v="220"/>
          <ac:spMkLst>
            <pc:docMk/>
            <pc:sldMk cId="0" sldId="256"/>
            <ac:spMk id="29" creationId="{BD96C841-9D0C-4886-809F-A515F6D822CC}"/>
          </ac:spMkLst>
        </pc:spChg>
        <pc:spChg chg="mod">
          <ac:chgData name="Adam Bebko" userId="S::abebko@yorku.ca::a8c49478-62c0-47bb-b4a0-708d61facf31" providerId="AD" clId="Web-{E29A21B0-27F4-4163-99A5-E2966F1A28B4}" dt="2021-02-26T02:28:00.965" v="221"/>
          <ac:spMkLst>
            <pc:docMk/>
            <pc:sldMk cId="0" sldId="256"/>
            <ac:spMk id="30" creationId="{8F4D3FCD-6225-4635-B2A3-F1B3A87EAC53}"/>
          </ac:spMkLst>
        </pc:spChg>
        <pc:spChg chg="mod">
          <ac:chgData name="Adam Bebko" userId="S::abebko@yorku.ca::a8c49478-62c0-47bb-b4a0-708d61facf31" providerId="AD" clId="Web-{E29A21B0-27F4-4163-99A5-E2966F1A28B4}" dt="2021-02-26T02:28:01.028" v="222"/>
          <ac:spMkLst>
            <pc:docMk/>
            <pc:sldMk cId="0" sldId="256"/>
            <ac:spMk id="31" creationId="{826EDF3A-CFBA-4686-A32E-CC5568AFFC3A}"/>
          </ac:spMkLst>
        </pc:spChg>
        <pc:spChg chg="mod">
          <ac:chgData name="Adam Bebko" userId="S::abebko@yorku.ca::a8c49478-62c0-47bb-b4a0-708d61facf31" providerId="AD" clId="Web-{E29A21B0-27F4-4163-99A5-E2966F1A28B4}" dt="2021-02-26T02:28:01.106" v="223"/>
          <ac:spMkLst>
            <pc:docMk/>
            <pc:sldMk cId="0" sldId="256"/>
            <ac:spMk id="33" creationId="{28C5545F-88D1-4C55-8F4A-F3C3A85555B2}"/>
          </ac:spMkLst>
        </pc:spChg>
        <pc:spChg chg="add del mod ord">
          <ac:chgData name="Adam Bebko" userId="S::abebko@yorku.ca::a8c49478-62c0-47bb-b4a0-708d61facf31" providerId="AD" clId="Web-{E29A21B0-27F4-4163-99A5-E2966F1A28B4}" dt="2021-02-26T02:27:31.026" v="193"/>
          <ac:spMkLst>
            <pc:docMk/>
            <pc:sldMk cId="0" sldId="256"/>
            <ac:spMk id="34" creationId="{F30B0C8A-4EDF-411F-B3B3-DC2001E7AA70}"/>
          </ac:spMkLst>
        </pc:spChg>
        <pc:spChg chg="mod">
          <ac:chgData name="Adam Bebko" userId="S::abebko@yorku.ca::a8c49478-62c0-47bb-b4a0-708d61facf31" providerId="AD" clId="Web-{E29A21B0-27F4-4163-99A5-E2966F1A28B4}" dt="2021-02-26T02:28:01.184" v="224"/>
          <ac:spMkLst>
            <pc:docMk/>
            <pc:sldMk cId="0" sldId="256"/>
            <ac:spMk id="35" creationId="{1660577B-C199-4032-BEDD-4A3D6E904BFC}"/>
          </ac:spMkLst>
        </pc:spChg>
        <pc:spChg chg="add mod ord">
          <ac:chgData name="Adam Bebko" userId="S::abebko@yorku.ca::a8c49478-62c0-47bb-b4a0-708d61facf31" providerId="AD" clId="Web-{E29A21B0-27F4-4163-99A5-E2966F1A28B4}" dt="2021-02-26T02:27:58.965" v="195"/>
          <ac:spMkLst>
            <pc:docMk/>
            <pc:sldMk cId="0" sldId="256"/>
            <ac:spMk id="36" creationId="{23A38CD1-F03A-4628-AE5F-CECFDF95E34A}"/>
          </ac:spMkLst>
        </pc:spChg>
        <pc:spChg chg="mod">
          <ac:chgData name="Adam Bebko" userId="S::abebko@yorku.ca::a8c49478-62c0-47bb-b4a0-708d61facf31" providerId="AD" clId="Web-{E29A21B0-27F4-4163-99A5-E2966F1A28B4}" dt="2021-02-26T02:28:01.262" v="225"/>
          <ac:spMkLst>
            <pc:docMk/>
            <pc:sldMk cId="0" sldId="256"/>
            <ac:spMk id="37" creationId="{02C1AC1E-F67B-4E38-873E-94729B387007}"/>
          </ac:spMkLst>
        </pc:spChg>
        <pc:spChg chg="mod">
          <ac:chgData name="Adam Bebko" userId="S::abebko@yorku.ca::a8c49478-62c0-47bb-b4a0-708d61facf31" providerId="AD" clId="Web-{E29A21B0-27F4-4163-99A5-E2966F1A28B4}" dt="2021-02-26T02:28:01.340" v="226"/>
          <ac:spMkLst>
            <pc:docMk/>
            <pc:sldMk cId="0" sldId="256"/>
            <ac:spMk id="38" creationId="{6AF5FB75-70D3-40C4-B9DB-EB77A1826FF8}"/>
          </ac:spMkLst>
        </pc:spChg>
        <pc:spChg chg="mod">
          <ac:chgData name="Adam Bebko" userId="S::abebko@yorku.ca::a8c49478-62c0-47bb-b4a0-708d61facf31" providerId="AD" clId="Web-{E29A21B0-27F4-4163-99A5-E2966F1A28B4}" dt="2021-02-26T02:28:00.434" v="214"/>
          <ac:spMkLst>
            <pc:docMk/>
            <pc:sldMk cId="0" sldId="256"/>
            <ac:spMk id="39" creationId="{683C88A1-90E6-42D7-98B8-61472218A330}"/>
          </ac:spMkLst>
        </pc:spChg>
        <pc:spChg chg="mod">
          <ac:chgData name="Adam Bebko" userId="S::abebko@yorku.ca::a8c49478-62c0-47bb-b4a0-708d61facf31" providerId="AD" clId="Web-{E29A21B0-27F4-4163-99A5-E2966F1A28B4}" dt="2021-02-26T02:28:00.496" v="215"/>
          <ac:spMkLst>
            <pc:docMk/>
            <pc:sldMk cId="0" sldId="256"/>
            <ac:spMk id="40" creationId="{1A8B8B8D-BA02-438B-9C31-CE1A636C7A41}"/>
          </ac:spMkLst>
        </pc:spChg>
        <pc:spChg chg="mod">
          <ac:chgData name="Adam Bebko" userId="S::abebko@yorku.ca::a8c49478-62c0-47bb-b4a0-708d61facf31" providerId="AD" clId="Web-{E29A21B0-27F4-4163-99A5-E2966F1A28B4}" dt="2021-02-26T02:28:00.575" v="216"/>
          <ac:spMkLst>
            <pc:docMk/>
            <pc:sldMk cId="0" sldId="256"/>
            <ac:spMk id="41" creationId="{7761B02D-13A8-4E9C-AD9D-209F613FEF78}"/>
          </ac:spMkLst>
        </pc:spChg>
        <pc:spChg chg="mod">
          <ac:chgData name="Adam Bebko" userId="S::abebko@yorku.ca::a8c49478-62c0-47bb-b4a0-708d61facf31" providerId="AD" clId="Web-{E29A21B0-27F4-4163-99A5-E2966F1A28B4}" dt="2021-02-26T02:28:01.481" v="228"/>
          <ac:spMkLst>
            <pc:docMk/>
            <pc:sldMk cId="0" sldId="256"/>
            <ac:spMk id="46" creationId="{9510D2F0-94D6-4819-B900-770CAFBBC911}"/>
          </ac:spMkLst>
        </pc:spChg>
        <pc:spChg chg="del">
          <ac:chgData name="Adam Bebko" userId="S::abebko@yorku.ca::a8c49478-62c0-47bb-b4a0-708d61facf31" providerId="AD" clId="Web-{E29A21B0-27F4-4163-99A5-E2966F1A28B4}" dt="2021-02-26T02:24:15.439" v="29"/>
          <ac:spMkLst>
            <pc:docMk/>
            <pc:sldMk cId="0" sldId="256"/>
            <ac:spMk id="48" creationId="{C1722376-7DCB-4588-BCF2-009D7A851660}"/>
          </ac:spMkLst>
        </pc:spChg>
        <pc:spChg chg="mod">
          <ac:chgData name="Adam Bebko" userId="S::abebko@yorku.ca::a8c49478-62c0-47bb-b4a0-708d61facf31" providerId="AD" clId="Web-{E29A21B0-27F4-4163-99A5-E2966F1A28B4}" dt="2021-02-26T02:28:11.419" v="234" actId="20577"/>
          <ac:spMkLst>
            <pc:docMk/>
            <pc:sldMk cId="0" sldId="256"/>
            <ac:spMk id="49" creationId="{BDB379B7-7FAB-4082-B7B1-CD5E4914176B}"/>
          </ac:spMkLst>
        </pc:spChg>
        <pc:spChg chg="mod">
          <ac:chgData name="Adam Bebko" userId="S::abebko@yorku.ca::a8c49478-62c0-47bb-b4a0-708d61facf31" providerId="AD" clId="Web-{E29A21B0-27F4-4163-99A5-E2966F1A28B4}" dt="2021-02-26T02:28:21.044" v="235" actId="20577"/>
          <ac:spMkLst>
            <pc:docMk/>
            <pc:sldMk cId="0" sldId="256"/>
            <ac:spMk id="50" creationId="{E06002AA-A42A-4B76-A101-C9A5D050A1CF}"/>
          </ac:spMkLst>
        </pc:spChg>
        <pc:spChg chg="mod">
          <ac:chgData name="Adam Bebko" userId="S::abebko@yorku.ca::a8c49478-62c0-47bb-b4a0-708d61facf31" providerId="AD" clId="Web-{E29A21B0-27F4-4163-99A5-E2966F1A28B4}" dt="2021-02-26T02:28:27.482" v="236" actId="20577"/>
          <ac:spMkLst>
            <pc:docMk/>
            <pc:sldMk cId="0" sldId="256"/>
            <ac:spMk id="51" creationId="{05C8F20F-8DFE-4D39-B9B9-0AAF325B4553}"/>
          </ac:spMkLst>
        </pc:spChg>
        <pc:spChg chg="mod">
          <ac:chgData name="Adam Bebko" userId="S::abebko@yorku.ca::a8c49478-62c0-47bb-b4a0-708d61facf31" providerId="AD" clId="Web-{E29A21B0-27F4-4163-99A5-E2966F1A28B4}" dt="2021-02-26T02:28:01.778" v="232"/>
          <ac:spMkLst>
            <pc:docMk/>
            <pc:sldMk cId="0" sldId="256"/>
            <ac:spMk id="52" creationId="{954B0475-6D2F-4475-B937-D4B51C9783F4}"/>
          </ac:spMkLst>
        </pc:spChg>
        <pc:spChg chg="add del mod ord">
          <ac:chgData name="Adam Bebko" userId="S::abebko@yorku.ca::a8c49478-62c0-47bb-b4a0-708d61facf31" providerId="AD" clId="Web-{E29A21B0-27F4-4163-99A5-E2966F1A28B4}" dt="2021-02-26T02:24:16.986" v="30"/>
          <ac:spMkLst>
            <pc:docMk/>
            <pc:sldMk cId="0" sldId="256"/>
            <ac:spMk id="53" creationId="{EE374753-8AC4-4DB7-ADDF-AD473D3E0B15}"/>
          </ac:spMkLst>
        </pc:spChg>
        <pc:spChg chg="mod">
          <ac:chgData name="Adam Bebko" userId="S::abebko@yorku.ca::a8c49478-62c0-47bb-b4a0-708d61facf31" providerId="AD" clId="Web-{E29A21B0-27F4-4163-99A5-E2966F1A28B4}" dt="2021-02-26T02:28:53.608" v="243"/>
          <ac:spMkLst>
            <pc:docMk/>
            <pc:sldMk cId="0" sldId="256"/>
            <ac:spMk id="58" creationId="{F56D5797-3556-46AD-86BB-970379699FAC}"/>
          </ac:spMkLst>
        </pc:spChg>
        <pc:spChg chg="del">
          <ac:chgData name="Adam Bebko" userId="S::abebko@yorku.ca::a8c49478-62c0-47bb-b4a0-708d61facf31" providerId="AD" clId="Web-{E29A21B0-27F4-4163-99A5-E2966F1A28B4}" dt="2021-02-26T02:24:19.252" v="31"/>
          <ac:spMkLst>
            <pc:docMk/>
            <pc:sldMk cId="0" sldId="256"/>
            <ac:spMk id="65" creationId="{32C7C2EE-DA28-48EA-8E92-7EBA3BEEA9D5}"/>
          </ac:spMkLst>
        </pc:spChg>
        <pc:spChg chg="mod">
          <ac:chgData name="Adam Bebko" userId="S::abebko@yorku.ca::a8c49478-62c0-47bb-b4a0-708d61facf31" providerId="AD" clId="Web-{E29A21B0-27F4-4163-99A5-E2966F1A28B4}" dt="2021-02-26T02:28:05.356" v="233" actId="20577"/>
          <ac:spMkLst>
            <pc:docMk/>
            <pc:sldMk cId="0" sldId="256"/>
            <ac:spMk id="97" creationId="{00000000-0000-0000-0000-000000000000}"/>
          </ac:spMkLst>
        </pc:spChg>
        <pc:spChg chg="mod">
          <ac:chgData name="Adam Bebko" userId="S::abebko@yorku.ca::a8c49478-62c0-47bb-b4a0-708d61facf31" providerId="AD" clId="Web-{E29A21B0-27F4-4163-99A5-E2966F1A28B4}" dt="2021-02-26T02:27:59.121" v="197"/>
          <ac:spMkLst>
            <pc:docMk/>
            <pc:sldMk cId="0" sldId="256"/>
            <ac:spMk id="98" creationId="{00000000-0000-0000-0000-000000000000}"/>
          </ac:spMkLst>
        </pc:spChg>
        <pc:spChg chg="mod">
          <ac:chgData name="Adam Bebko" userId="S::abebko@yorku.ca::a8c49478-62c0-47bb-b4a0-708d61facf31" providerId="AD" clId="Web-{E29A21B0-27F4-4163-99A5-E2966F1A28B4}" dt="2021-02-26T02:27:59.184" v="198"/>
          <ac:spMkLst>
            <pc:docMk/>
            <pc:sldMk cId="0" sldId="256"/>
            <ac:spMk id="99" creationId="{00000000-0000-0000-0000-000000000000}"/>
          </ac:spMkLst>
        </pc:spChg>
        <pc:spChg chg="mod">
          <ac:chgData name="Adam Bebko" userId="S::abebko@yorku.ca::a8c49478-62c0-47bb-b4a0-708d61facf31" providerId="AD" clId="Web-{E29A21B0-27F4-4163-99A5-E2966F1A28B4}" dt="2021-02-26T02:27:59.262" v="199"/>
          <ac:spMkLst>
            <pc:docMk/>
            <pc:sldMk cId="0" sldId="256"/>
            <ac:spMk id="100" creationId="{00000000-0000-0000-0000-000000000000}"/>
          </ac:spMkLst>
        </pc:spChg>
        <pc:spChg chg="mod">
          <ac:chgData name="Adam Bebko" userId="S::abebko@yorku.ca::a8c49478-62c0-47bb-b4a0-708d61facf31" providerId="AD" clId="Web-{E29A21B0-27F4-4163-99A5-E2966F1A28B4}" dt="2021-02-26T02:27:59.356" v="200"/>
          <ac:spMkLst>
            <pc:docMk/>
            <pc:sldMk cId="0" sldId="256"/>
            <ac:spMk id="102" creationId="{00000000-0000-0000-0000-000000000000}"/>
          </ac:spMkLst>
        </pc:spChg>
        <pc:picChg chg="mod">
          <ac:chgData name="Adam Bebko" userId="S::abebko@yorku.ca::a8c49478-62c0-47bb-b4a0-708d61facf31" providerId="AD" clId="Web-{E29A21B0-27F4-4163-99A5-E2966F1A28B4}" dt="2021-02-26T02:24:12.142" v="19" actId="1076"/>
          <ac:picMkLst>
            <pc:docMk/>
            <pc:sldMk cId="0" sldId="256"/>
            <ac:picMk id="3" creationId="{0FA511AA-0D76-492F-8FAD-292B9005A79B}"/>
          </ac:picMkLst>
        </pc:picChg>
        <pc:picChg chg="mod">
          <ac:chgData name="Adam Bebko" userId="S::abebko@yorku.ca::a8c49478-62c0-47bb-b4a0-708d61facf31" providerId="AD" clId="Web-{E29A21B0-27F4-4163-99A5-E2966F1A28B4}" dt="2021-02-26T02:24:12.580" v="25" actId="1076"/>
          <ac:picMkLst>
            <pc:docMk/>
            <pc:sldMk cId="0" sldId="256"/>
            <ac:picMk id="7" creationId="{BCC3B127-601B-4A7E-A5AA-A1E3FFA7F032}"/>
          </ac:picMkLst>
        </pc:picChg>
        <pc:picChg chg="mod">
          <ac:chgData name="Adam Bebko" userId="S::abebko@yorku.ca::a8c49478-62c0-47bb-b4a0-708d61facf31" providerId="AD" clId="Web-{E29A21B0-27F4-4163-99A5-E2966F1A28B4}" dt="2021-02-26T02:24:12.361" v="22" actId="1076"/>
          <ac:picMkLst>
            <pc:docMk/>
            <pc:sldMk cId="0" sldId="256"/>
            <ac:picMk id="8" creationId="{41DAF62C-1D4B-4D36-BBE4-00B98BF7E578}"/>
          </ac:picMkLst>
        </pc:picChg>
      </pc:sldChg>
    </pc:docChg>
  </pc:docChgLst>
  <pc:docChgLst>
    <pc:chgData name="Adam Bebko" userId="S::abebko@yorku.ca::a8c49478-62c0-47bb-b4a0-708d61facf31" providerId="AD" clId="Web-{38F79484-AB56-4EDE-BA5E-3912939F71FE}"/>
    <pc:docChg chg="modSld">
      <pc:chgData name="Adam Bebko" userId="S::abebko@yorku.ca::a8c49478-62c0-47bb-b4a0-708d61facf31" providerId="AD" clId="Web-{38F79484-AB56-4EDE-BA5E-3912939F71FE}" dt="2021-02-25T22:51:19.440" v="17"/>
      <pc:docMkLst>
        <pc:docMk/>
      </pc:docMkLst>
      <pc:sldChg chg="addSp delSp modSp">
        <pc:chgData name="Adam Bebko" userId="S::abebko@yorku.ca::a8c49478-62c0-47bb-b4a0-708d61facf31" providerId="AD" clId="Web-{38F79484-AB56-4EDE-BA5E-3912939F71FE}" dt="2021-02-25T22:51:19.440" v="17"/>
        <pc:sldMkLst>
          <pc:docMk/>
          <pc:sldMk cId="0" sldId="256"/>
        </pc:sldMkLst>
        <pc:spChg chg="mod">
          <ac:chgData name="Adam Bebko" userId="S::abebko@yorku.ca::a8c49478-62c0-47bb-b4a0-708d61facf31" providerId="AD" clId="Web-{38F79484-AB56-4EDE-BA5E-3912939F71FE}" dt="2021-02-25T22:51:13.316" v="16" actId="20577"/>
          <ac:spMkLst>
            <pc:docMk/>
            <pc:sldMk cId="0" sldId="256"/>
            <ac:spMk id="14" creationId="{E8FCEB69-3F01-4163-913C-37525C541E12}"/>
          </ac:spMkLst>
        </pc:spChg>
        <pc:spChg chg="mod">
          <ac:chgData name="Adam Bebko" userId="S::abebko@yorku.ca::a8c49478-62c0-47bb-b4a0-708d61facf31" providerId="AD" clId="Web-{38F79484-AB56-4EDE-BA5E-3912939F71FE}" dt="2021-02-25T22:50:49.313" v="11" actId="1076"/>
          <ac:spMkLst>
            <pc:docMk/>
            <pc:sldMk cId="0" sldId="256"/>
            <ac:spMk id="17" creationId="{A1734718-81D9-47C2-A7D0-33FD23A089CB}"/>
          </ac:spMkLst>
        </pc:spChg>
        <pc:picChg chg="add del mod">
          <ac:chgData name="Adam Bebko" userId="S::abebko@yorku.ca::a8c49478-62c0-47bb-b4a0-708d61facf31" providerId="AD" clId="Web-{38F79484-AB56-4EDE-BA5E-3912939F71FE}" dt="2021-02-25T22:51:19.440" v="17"/>
          <ac:picMkLst>
            <pc:docMk/>
            <pc:sldMk cId="0" sldId="256"/>
            <ac:picMk id="10" creationId="{7036DD7F-CE4A-4E28-9340-0B0AA2D12D5B}"/>
          </ac:picMkLst>
        </pc:picChg>
      </pc:sldChg>
    </pc:docChg>
  </pc:docChgLst>
  <pc:docChgLst>
    <pc:chgData name="Adam Bebko" userId="S::abebko@yorku.ca::a8c49478-62c0-47bb-b4a0-708d61facf31" providerId="AD" clId="Web-{3412AB66-50A3-402F-A0D1-CEBC1BAAAB1E}"/>
    <pc:docChg chg="modSld">
      <pc:chgData name="Adam Bebko" userId="S::abebko@yorku.ca::a8c49478-62c0-47bb-b4a0-708d61facf31" providerId="AD" clId="Web-{3412AB66-50A3-402F-A0D1-CEBC1BAAAB1E}" dt="2021-02-26T02:21:57.751" v="2337"/>
      <pc:docMkLst>
        <pc:docMk/>
      </pc:docMkLst>
      <pc:sldChg chg="addSp delSp modSp">
        <pc:chgData name="Adam Bebko" userId="S::abebko@yorku.ca::a8c49478-62c0-47bb-b4a0-708d61facf31" providerId="AD" clId="Web-{3412AB66-50A3-402F-A0D1-CEBC1BAAAB1E}" dt="2021-02-26T02:21:57.751" v="2337"/>
        <pc:sldMkLst>
          <pc:docMk/>
          <pc:sldMk cId="0" sldId="256"/>
        </pc:sldMkLst>
        <pc:spChg chg="mod topLvl">
          <ac:chgData name="Adam Bebko" userId="S::abebko@yorku.ca::a8c49478-62c0-47bb-b4a0-708d61facf31" providerId="AD" clId="Web-{3412AB66-50A3-402F-A0D1-CEBC1BAAAB1E}" dt="2021-02-26T01:43:10.623" v="2251" actId="1076"/>
          <ac:spMkLst>
            <pc:docMk/>
            <pc:sldMk cId="0" sldId="256"/>
            <ac:spMk id="5" creationId="{650CEDFD-AA5E-4B0A-82DD-D715FCB2B70F}"/>
          </ac:spMkLst>
        </pc:spChg>
        <pc:spChg chg="mod topLvl">
          <ac:chgData name="Adam Bebko" userId="S::abebko@yorku.ca::a8c49478-62c0-47bb-b4a0-708d61facf31" providerId="AD" clId="Web-{3412AB66-50A3-402F-A0D1-CEBC1BAAAB1E}" dt="2021-02-26T01:43:10.842" v="2254" actId="1076"/>
          <ac:spMkLst>
            <pc:docMk/>
            <pc:sldMk cId="0" sldId="256"/>
            <ac:spMk id="6" creationId="{0F084985-021E-48BD-97EE-170E5CE850F4}"/>
          </ac:spMkLst>
        </pc:spChg>
        <pc:spChg chg="mod">
          <ac:chgData name="Adam Bebko" userId="S::abebko@yorku.ca::a8c49478-62c0-47bb-b4a0-708d61facf31" providerId="AD" clId="Web-{3412AB66-50A3-402F-A0D1-CEBC1BAAAB1E}" dt="2021-02-26T02:20:00.432" v="2312" actId="1076"/>
          <ac:spMkLst>
            <pc:docMk/>
            <pc:sldMk cId="0" sldId="256"/>
            <ac:spMk id="13" creationId="{FF6D4077-7C7B-424B-957C-AAFC8450B885}"/>
          </ac:spMkLst>
        </pc:spChg>
        <pc:spChg chg="mod">
          <ac:chgData name="Adam Bebko" userId="S::abebko@yorku.ca::a8c49478-62c0-47bb-b4a0-708d61facf31" providerId="AD" clId="Web-{3412AB66-50A3-402F-A0D1-CEBC1BAAAB1E}" dt="2021-02-26T02:20:00.510" v="2313" actId="1076"/>
          <ac:spMkLst>
            <pc:docMk/>
            <pc:sldMk cId="0" sldId="256"/>
            <ac:spMk id="14" creationId="{E8FCEB69-3F01-4163-913C-37525C541E12}"/>
          </ac:spMkLst>
        </pc:spChg>
        <pc:spChg chg="mod">
          <ac:chgData name="Adam Bebko" userId="S::abebko@yorku.ca::a8c49478-62c0-47bb-b4a0-708d61facf31" providerId="AD" clId="Web-{3412AB66-50A3-402F-A0D1-CEBC1BAAAB1E}" dt="2021-02-26T02:20:00.119" v="2309" actId="1076"/>
          <ac:spMkLst>
            <pc:docMk/>
            <pc:sldMk cId="0" sldId="256"/>
            <ac:spMk id="15" creationId="{EB7D1FB4-C15D-499E-886C-84E9AAA5E719}"/>
          </ac:spMkLst>
        </pc:spChg>
        <pc:spChg chg="mod">
          <ac:chgData name="Adam Bebko" userId="S::abebko@yorku.ca::a8c49478-62c0-47bb-b4a0-708d61facf31" providerId="AD" clId="Web-{3412AB66-50A3-402F-A0D1-CEBC1BAAAB1E}" dt="2021-02-26T02:20:00.197" v="2310" actId="1076"/>
          <ac:spMkLst>
            <pc:docMk/>
            <pc:sldMk cId="0" sldId="256"/>
            <ac:spMk id="16" creationId="{48E9C035-B292-435A-BE44-DF8AE3496683}"/>
          </ac:spMkLst>
        </pc:spChg>
        <pc:spChg chg="mod">
          <ac:chgData name="Adam Bebko" userId="S::abebko@yorku.ca::a8c49478-62c0-47bb-b4a0-708d61facf31" providerId="AD" clId="Web-{3412AB66-50A3-402F-A0D1-CEBC1BAAAB1E}" dt="2021-02-26T02:21:07.873" v="2333" actId="1076"/>
          <ac:spMkLst>
            <pc:docMk/>
            <pc:sldMk cId="0" sldId="256"/>
            <ac:spMk id="17" creationId="{A1734718-81D9-47C2-A7D0-33FD23A089CB}"/>
          </ac:spMkLst>
        </pc:spChg>
        <pc:spChg chg="mod">
          <ac:chgData name="Adam Bebko" userId="S::abebko@yorku.ca::a8c49478-62c0-47bb-b4a0-708d61facf31" providerId="AD" clId="Web-{3412AB66-50A3-402F-A0D1-CEBC1BAAAB1E}" dt="2021-02-26T02:21:05.170" v="2332" actId="1076"/>
          <ac:spMkLst>
            <pc:docMk/>
            <pc:sldMk cId="0" sldId="256"/>
            <ac:spMk id="18" creationId="{59434FC6-8E28-41FE-886A-7F2954247944}"/>
          </ac:spMkLst>
        </pc:spChg>
        <pc:spChg chg="add mod topLvl">
          <ac:chgData name="Adam Bebko" userId="S::abebko@yorku.ca::a8c49478-62c0-47bb-b4a0-708d61facf31" providerId="AD" clId="Web-{3412AB66-50A3-402F-A0D1-CEBC1BAAAB1E}" dt="2021-02-26T02:21:57.751" v="2337"/>
          <ac:spMkLst>
            <pc:docMk/>
            <pc:sldMk cId="0" sldId="256"/>
            <ac:spMk id="19" creationId="{2F4115E7-5E7C-4C54-A16B-BE106C111401}"/>
          </ac:spMkLst>
        </pc:spChg>
        <pc:spChg chg="add del mod">
          <ac:chgData name="Adam Bebko" userId="S::abebko@yorku.ca::a8c49478-62c0-47bb-b4a0-708d61facf31" providerId="AD" clId="Web-{3412AB66-50A3-402F-A0D1-CEBC1BAAAB1E}" dt="2021-02-26T01:10:41.137" v="1453"/>
          <ac:spMkLst>
            <pc:docMk/>
            <pc:sldMk cId="0" sldId="256"/>
            <ac:spMk id="20" creationId="{67D9E646-DFBC-41C4-992F-CE366BF3AD0F}"/>
          </ac:spMkLst>
        </pc:spChg>
        <pc:spChg chg="add del mod">
          <ac:chgData name="Adam Bebko" userId="S::abebko@yorku.ca::a8c49478-62c0-47bb-b4a0-708d61facf31" providerId="AD" clId="Web-{3412AB66-50A3-402F-A0D1-CEBC1BAAAB1E}" dt="2021-02-26T00:32:46.096" v="754"/>
          <ac:spMkLst>
            <pc:docMk/>
            <pc:sldMk cId="0" sldId="256"/>
            <ac:spMk id="21" creationId="{2BF96C49-BD27-4CDE-9D1A-F9F7C11707C3}"/>
          </ac:spMkLst>
        </pc:spChg>
        <pc:spChg chg="mod topLvl">
          <ac:chgData name="Adam Bebko" userId="S::abebko@yorku.ca::a8c49478-62c0-47bb-b4a0-708d61facf31" providerId="AD" clId="Web-{3412AB66-50A3-402F-A0D1-CEBC1BAAAB1E}" dt="2021-02-26T01:43:21.576" v="2268" actId="1076"/>
          <ac:spMkLst>
            <pc:docMk/>
            <pc:sldMk cId="0" sldId="256"/>
            <ac:spMk id="22" creationId="{7F2DF21E-FD4D-4245-9AA5-4D68C45DFBD3}"/>
          </ac:spMkLst>
        </pc:spChg>
        <pc:spChg chg="add mod">
          <ac:chgData name="Adam Bebko" userId="S::abebko@yorku.ca::a8c49478-62c0-47bb-b4a0-708d61facf31" providerId="AD" clId="Web-{3412AB66-50A3-402F-A0D1-CEBC1BAAAB1E}" dt="2021-02-26T02:20:39.887" v="2322" actId="1076"/>
          <ac:spMkLst>
            <pc:docMk/>
            <pc:sldMk cId="0" sldId="256"/>
            <ac:spMk id="23" creationId="{0CF47045-5973-4BF4-A545-FA81E4E3C0A8}"/>
          </ac:spMkLst>
        </pc:spChg>
        <pc:spChg chg="del mod topLvl">
          <ac:chgData name="Adam Bebko" userId="S::abebko@yorku.ca::a8c49478-62c0-47bb-b4a0-708d61facf31" providerId="AD" clId="Web-{3412AB66-50A3-402F-A0D1-CEBC1BAAAB1E}" dt="2021-02-26T01:42:41.166" v="2245"/>
          <ac:spMkLst>
            <pc:docMk/>
            <pc:sldMk cId="0" sldId="256"/>
            <ac:spMk id="24" creationId="{55F71855-F040-40E2-995D-E04D73BDE0FA}"/>
          </ac:spMkLst>
        </pc:spChg>
        <pc:spChg chg="add mod">
          <ac:chgData name="Adam Bebko" userId="S::abebko@yorku.ca::a8c49478-62c0-47bb-b4a0-708d61facf31" providerId="AD" clId="Web-{3412AB66-50A3-402F-A0D1-CEBC1BAAAB1E}" dt="2021-02-26T01:43:28.608" v="2272" actId="1076"/>
          <ac:spMkLst>
            <pc:docMk/>
            <pc:sldMk cId="0" sldId="256"/>
            <ac:spMk id="25" creationId="{A0610401-58F9-4B47-8D90-F65202311DF1}"/>
          </ac:spMkLst>
        </pc:spChg>
        <pc:spChg chg="add mod">
          <ac:chgData name="Adam Bebko" userId="S::abebko@yorku.ca::a8c49478-62c0-47bb-b4a0-708d61facf31" providerId="AD" clId="Web-{3412AB66-50A3-402F-A0D1-CEBC1BAAAB1E}" dt="2021-02-26T01:43:15.311" v="2264" actId="1076"/>
          <ac:spMkLst>
            <pc:docMk/>
            <pc:sldMk cId="0" sldId="256"/>
            <ac:spMk id="26" creationId="{505AB7BC-58A9-4B45-BF41-4FCBEA15A427}"/>
          </ac:spMkLst>
        </pc:spChg>
        <pc:spChg chg="mod topLvl">
          <ac:chgData name="Adam Bebko" userId="S::abebko@yorku.ca::a8c49478-62c0-47bb-b4a0-708d61facf31" providerId="AD" clId="Web-{3412AB66-50A3-402F-A0D1-CEBC1BAAAB1E}" dt="2021-02-26T01:43:15.233" v="2263" actId="1076"/>
          <ac:spMkLst>
            <pc:docMk/>
            <pc:sldMk cId="0" sldId="256"/>
            <ac:spMk id="27" creationId="{3C14E53C-8029-4294-81B0-1E4A2570C76B}"/>
          </ac:spMkLst>
        </pc:spChg>
        <pc:spChg chg="mod topLvl">
          <ac:chgData name="Adam Bebko" userId="S::abebko@yorku.ca::a8c49478-62c0-47bb-b4a0-708d61facf31" providerId="AD" clId="Web-{3412AB66-50A3-402F-A0D1-CEBC1BAAAB1E}" dt="2021-02-26T01:43:11.061" v="2257" actId="1076"/>
          <ac:spMkLst>
            <pc:docMk/>
            <pc:sldMk cId="0" sldId="256"/>
            <ac:spMk id="28" creationId="{59386AFF-9155-43C8-BA2F-719914067BBA}"/>
          </ac:spMkLst>
        </pc:spChg>
        <pc:spChg chg="add mod">
          <ac:chgData name="Adam Bebko" userId="S::abebko@yorku.ca::a8c49478-62c0-47bb-b4a0-708d61facf31" providerId="AD" clId="Web-{3412AB66-50A3-402F-A0D1-CEBC1BAAAB1E}" dt="2021-02-26T01:43:21.655" v="2269" actId="1076"/>
          <ac:spMkLst>
            <pc:docMk/>
            <pc:sldMk cId="0" sldId="256"/>
            <ac:spMk id="29" creationId="{BD96C841-9D0C-4886-809F-A515F6D822CC}"/>
          </ac:spMkLst>
        </pc:spChg>
        <pc:spChg chg="add mod">
          <ac:chgData name="Adam Bebko" userId="S::abebko@yorku.ca::a8c49478-62c0-47bb-b4a0-708d61facf31" providerId="AD" clId="Web-{3412AB66-50A3-402F-A0D1-CEBC1BAAAB1E}" dt="2021-02-26T01:43:28.686" v="2273" actId="1076"/>
          <ac:spMkLst>
            <pc:docMk/>
            <pc:sldMk cId="0" sldId="256"/>
            <ac:spMk id="30" creationId="{8F4D3FCD-6225-4635-B2A3-F1B3A87EAC53}"/>
          </ac:spMkLst>
        </pc:spChg>
        <pc:spChg chg="add mod">
          <ac:chgData name="Adam Bebko" userId="S::abebko@yorku.ca::a8c49478-62c0-47bb-b4a0-708d61facf31" providerId="AD" clId="Web-{3412AB66-50A3-402F-A0D1-CEBC1BAAAB1E}" dt="2021-02-26T01:43:11.342" v="2261" actId="1076"/>
          <ac:spMkLst>
            <pc:docMk/>
            <pc:sldMk cId="0" sldId="256"/>
            <ac:spMk id="31" creationId="{826EDF3A-CFBA-4686-A32E-CC5568AFFC3A}"/>
          </ac:spMkLst>
        </pc:spChg>
        <pc:spChg chg="add del mod">
          <ac:chgData name="Adam Bebko" userId="S::abebko@yorku.ca::a8c49478-62c0-47bb-b4a0-708d61facf31" providerId="AD" clId="Web-{3412AB66-50A3-402F-A0D1-CEBC1BAAAB1E}" dt="2021-02-26T00:57:18.040" v="983"/>
          <ac:spMkLst>
            <pc:docMk/>
            <pc:sldMk cId="0" sldId="256"/>
            <ac:spMk id="32" creationId="{704F82BE-61CE-4738-897A-6F555ACA2126}"/>
          </ac:spMkLst>
        </pc:spChg>
        <pc:spChg chg="add mod">
          <ac:chgData name="Adam Bebko" userId="S::abebko@yorku.ca::a8c49478-62c0-47bb-b4a0-708d61facf31" providerId="AD" clId="Web-{3412AB66-50A3-402F-A0D1-CEBC1BAAAB1E}" dt="2021-02-26T01:43:28.764" v="2274" actId="1076"/>
          <ac:spMkLst>
            <pc:docMk/>
            <pc:sldMk cId="0" sldId="256"/>
            <ac:spMk id="33" creationId="{28C5545F-88D1-4C55-8F4A-F3C3A85555B2}"/>
          </ac:spMkLst>
        </pc:spChg>
        <pc:spChg chg="del mod">
          <ac:chgData name="Adam Bebko" userId="S::abebko@yorku.ca::a8c49478-62c0-47bb-b4a0-708d61facf31" providerId="AD" clId="Web-{3412AB66-50A3-402F-A0D1-CEBC1BAAAB1E}" dt="2021-02-26T00:56:07.368" v="966"/>
          <ac:spMkLst>
            <pc:docMk/>
            <pc:sldMk cId="0" sldId="256"/>
            <ac:spMk id="34" creationId="{E07C7DC2-E788-4B8F-A708-513F4FFD1B85}"/>
          </ac:spMkLst>
        </pc:spChg>
        <pc:spChg chg="add mod topLvl">
          <ac:chgData name="Adam Bebko" userId="S::abebko@yorku.ca::a8c49478-62c0-47bb-b4a0-708d61facf31" providerId="AD" clId="Web-{3412AB66-50A3-402F-A0D1-CEBC1BAAAB1E}" dt="2021-02-26T01:43:28.842" v="2275" actId="1076"/>
          <ac:spMkLst>
            <pc:docMk/>
            <pc:sldMk cId="0" sldId="256"/>
            <ac:spMk id="35" creationId="{1660577B-C199-4032-BEDD-4A3D6E904BFC}"/>
          </ac:spMkLst>
        </pc:spChg>
        <pc:spChg chg="add del mod">
          <ac:chgData name="Adam Bebko" userId="S::abebko@yorku.ca::a8c49478-62c0-47bb-b4a0-708d61facf31" providerId="AD" clId="Web-{3412AB66-50A3-402F-A0D1-CEBC1BAAAB1E}" dt="2021-02-26T00:33:04.174" v="758"/>
          <ac:spMkLst>
            <pc:docMk/>
            <pc:sldMk cId="0" sldId="256"/>
            <ac:spMk id="36" creationId="{C9A6295A-0CFF-4B03-9770-7167DB948F49}"/>
          </ac:spMkLst>
        </pc:spChg>
        <pc:spChg chg="add mod topLvl">
          <ac:chgData name="Adam Bebko" userId="S::abebko@yorku.ca::a8c49478-62c0-47bb-b4a0-708d61facf31" providerId="AD" clId="Web-{3412AB66-50A3-402F-A0D1-CEBC1BAAAB1E}" dt="2021-02-26T01:43:28.920" v="2276" actId="1076"/>
          <ac:spMkLst>
            <pc:docMk/>
            <pc:sldMk cId="0" sldId="256"/>
            <ac:spMk id="37" creationId="{02C1AC1E-F67B-4E38-873E-94729B387007}"/>
          </ac:spMkLst>
        </pc:spChg>
        <pc:spChg chg="add mod topLvl">
          <ac:chgData name="Adam Bebko" userId="S::abebko@yorku.ca::a8c49478-62c0-47bb-b4a0-708d61facf31" providerId="AD" clId="Web-{3412AB66-50A3-402F-A0D1-CEBC1BAAAB1E}" dt="2021-02-26T01:43:28.983" v="2277" actId="1076"/>
          <ac:spMkLst>
            <pc:docMk/>
            <pc:sldMk cId="0" sldId="256"/>
            <ac:spMk id="38" creationId="{6AF5FB75-70D3-40C4-B9DB-EB77A1826FF8}"/>
          </ac:spMkLst>
        </pc:spChg>
        <pc:spChg chg="add mod topLvl">
          <ac:chgData name="Adam Bebko" userId="S::abebko@yorku.ca::a8c49478-62c0-47bb-b4a0-708d61facf31" providerId="AD" clId="Web-{3412AB66-50A3-402F-A0D1-CEBC1BAAAB1E}" dt="2021-02-26T02:21:57.751" v="2337"/>
          <ac:spMkLst>
            <pc:docMk/>
            <pc:sldMk cId="0" sldId="256"/>
            <ac:spMk id="39" creationId="{683C88A1-90E6-42D7-98B8-61472218A330}"/>
          </ac:spMkLst>
        </pc:spChg>
        <pc:spChg chg="add mod topLvl">
          <ac:chgData name="Adam Bebko" userId="S::abebko@yorku.ca::a8c49478-62c0-47bb-b4a0-708d61facf31" providerId="AD" clId="Web-{3412AB66-50A3-402F-A0D1-CEBC1BAAAB1E}" dt="2021-02-26T02:21:57.751" v="2337"/>
          <ac:spMkLst>
            <pc:docMk/>
            <pc:sldMk cId="0" sldId="256"/>
            <ac:spMk id="40" creationId="{1A8B8B8D-BA02-438B-9C31-CE1A636C7A41}"/>
          </ac:spMkLst>
        </pc:spChg>
        <pc:spChg chg="add mod topLvl">
          <ac:chgData name="Adam Bebko" userId="S::abebko@yorku.ca::a8c49478-62c0-47bb-b4a0-708d61facf31" providerId="AD" clId="Web-{3412AB66-50A3-402F-A0D1-CEBC1BAAAB1E}" dt="2021-02-26T02:21:57.751" v="2337"/>
          <ac:spMkLst>
            <pc:docMk/>
            <pc:sldMk cId="0" sldId="256"/>
            <ac:spMk id="41" creationId="{7761B02D-13A8-4E9C-AD9D-209F613FEF78}"/>
          </ac:spMkLst>
        </pc:spChg>
        <pc:spChg chg="add del mod">
          <ac:chgData name="Adam Bebko" userId="S::abebko@yorku.ca::a8c49478-62c0-47bb-b4a0-708d61facf31" providerId="AD" clId="Web-{3412AB66-50A3-402F-A0D1-CEBC1BAAAB1E}" dt="2021-02-26T00:35:34.535" v="803"/>
          <ac:spMkLst>
            <pc:docMk/>
            <pc:sldMk cId="0" sldId="256"/>
            <ac:spMk id="42" creationId="{A5959516-19F1-45B3-A7E5-607CF94C2D62}"/>
          </ac:spMkLst>
        </pc:spChg>
        <pc:spChg chg="add del mod ord topLvl">
          <ac:chgData name="Adam Bebko" userId="S::abebko@yorku.ca::a8c49478-62c0-47bb-b4a0-708d61facf31" providerId="AD" clId="Web-{3412AB66-50A3-402F-A0D1-CEBC1BAAAB1E}" dt="2021-02-26T01:13:52.841" v="1525"/>
          <ac:spMkLst>
            <pc:docMk/>
            <pc:sldMk cId="0" sldId="256"/>
            <ac:spMk id="43" creationId="{6745AF61-CF09-47BD-A54D-1B5A4E179FA2}"/>
          </ac:spMkLst>
        </pc:spChg>
        <pc:spChg chg="add del mod">
          <ac:chgData name="Adam Bebko" userId="S::abebko@yorku.ca::a8c49478-62c0-47bb-b4a0-708d61facf31" providerId="AD" clId="Web-{3412AB66-50A3-402F-A0D1-CEBC1BAAAB1E}" dt="2021-02-26T01:01:33.166" v="1079"/>
          <ac:spMkLst>
            <pc:docMk/>
            <pc:sldMk cId="0" sldId="256"/>
            <ac:spMk id="45" creationId="{36CB29A3-8380-4D38-9C58-40AD6DEFEB5C}"/>
          </ac:spMkLst>
        </pc:spChg>
        <pc:spChg chg="add mod">
          <ac:chgData name="Adam Bebko" userId="S::abebko@yorku.ca::a8c49478-62c0-47bb-b4a0-708d61facf31" providerId="AD" clId="Web-{3412AB66-50A3-402F-A0D1-CEBC1BAAAB1E}" dt="2021-02-26T02:20:18.917" v="2321" actId="1076"/>
          <ac:spMkLst>
            <pc:docMk/>
            <pc:sldMk cId="0" sldId="256"/>
            <ac:spMk id="46" creationId="{9510D2F0-94D6-4819-B900-770CAFBBC911}"/>
          </ac:spMkLst>
        </pc:spChg>
        <pc:spChg chg="add del mod ord">
          <ac:chgData name="Adam Bebko" userId="S::abebko@yorku.ca::a8c49478-62c0-47bb-b4a0-708d61facf31" providerId="AD" clId="Web-{3412AB66-50A3-402F-A0D1-CEBC1BAAAB1E}" dt="2021-02-26T01:20:19.795" v="1641"/>
          <ac:spMkLst>
            <pc:docMk/>
            <pc:sldMk cId="0" sldId="256"/>
            <ac:spMk id="47" creationId="{414F105C-D80D-49E1-B0F5-34F035884A36}"/>
          </ac:spMkLst>
        </pc:spChg>
        <pc:spChg chg="add del mod ord">
          <ac:chgData name="Adam Bebko" userId="S::abebko@yorku.ca::a8c49478-62c0-47bb-b4a0-708d61facf31" providerId="AD" clId="Web-{3412AB66-50A3-402F-A0D1-CEBC1BAAAB1E}" dt="2021-02-26T01:43:28.451" v="2270" actId="1076"/>
          <ac:spMkLst>
            <pc:docMk/>
            <pc:sldMk cId="0" sldId="256"/>
            <ac:spMk id="48" creationId="{C1722376-7DCB-4588-BCF2-009D7A851660}"/>
          </ac:spMkLst>
        </pc:spChg>
        <pc:spChg chg="add mod">
          <ac:chgData name="Adam Bebko" userId="S::abebko@yorku.ca::a8c49478-62c0-47bb-b4a0-708d61facf31" providerId="AD" clId="Web-{3412AB66-50A3-402F-A0D1-CEBC1BAAAB1E}" dt="2021-02-26T02:20:47.653" v="2324" actId="1076"/>
          <ac:spMkLst>
            <pc:docMk/>
            <pc:sldMk cId="0" sldId="256"/>
            <ac:spMk id="49" creationId="{BDB379B7-7FAB-4082-B7B1-CD5E4914176B}"/>
          </ac:spMkLst>
        </pc:spChg>
        <pc:spChg chg="add mod">
          <ac:chgData name="Adam Bebko" userId="S::abebko@yorku.ca::a8c49478-62c0-47bb-b4a0-708d61facf31" providerId="AD" clId="Web-{3412AB66-50A3-402F-A0D1-CEBC1BAAAB1E}" dt="2021-02-26T02:20:47.731" v="2325" actId="1076"/>
          <ac:spMkLst>
            <pc:docMk/>
            <pc:sldMk cId="0" sldId="256"/>
            <ac:spMk id="50" creationId="{E06002AA-A42A-4B76-A101-C9A5D050A1CF}"/>
          </ac:spMkLst>
        </pc:spChg>
        <pc:spChg chg="add mod">
          <ac:chgData name="Adam Bebko" userId="S::abebko@yorku.ca::a8c49478-62c0-47bb-b4a0-708d61facf31" providerId="AD" clId="Web-{3412AB66-50A3-402F-A0D1-CEBC1BAAAB1E}" dt="2021-02-26T02:20:47.810" v="2326" actId="1076"/>
          <ac:spMkLst>
            <pc:docMk/>
            <pc:sldMk cId="0" sldId="256"/>
            <ac:spMk id="51" creationId="{05C8F20F-8DFE-4D39-B9B9-0AAF325B4553}"/>
          </ac:spMkLst>
        </pc:spChg>
        <pc:spChg chg="add mod">
          <ac:chgData name="Adam Bebko" userId="S::abebko@yorku.ca::a8c49478-62c0-47bb-b4a0-708d61facf31" providerId="AD" clId="Web-{3412AB66-50A3-402F-A0D1-CEBC1BAAAB1E}" dt="2021-02-26T02:20:52.904" v="2329" actId="1076"/>
          <ac:spMkLst>
            <pc:docMk/>
            <pc:sldMk cId="0" sldId="256"/>
            <ac:spMk id="52" creationId="{954B0475-6D2F-4475-B937-D4B51C9783F4}"/>
          </ac:spMkLst>
        </pc:spChg>
        <pc:spChg chg="del mod">
          <ac:chgData name="Adam Bebko" userId="S::abebko@yorku.ca::a8c49478-62c0-47bb-b4a0-708d61facf31" providerId="AD" clId="Web-{3412AB66-50A3-402F-A0D1-CEBC1BAAAB1E}" dt="2021-02-25T22:57:38.418" v="107"/>
          <ac:spMkLst>
            <pc:docMk/>
            <pc:sldMk cId="0" sldId="256"/>
            <ac:spMk id="58" creationId="{57871438-E2AC-7B40-A94C-F1368C541E7D}"/>
          </ac:spMkLst>
        </pc:spChg>
        <pc:spChg chg="add mod">
          <ac:chgData name="Adam Bebko" userId="S::abebko@yorku.ca::a8c49478-62c0-47bb-b4a0-708d61facf31" providerId="AD" clId="Web-{3412AB66-50A3-402F-A0D1-CEBC1BAAAB1E}" dt="2021-02-26T02:21:09.670" v="2334" actId="1076"/>
          <ac:spMkLst>
            <pc:docMk/>
            <pc:sldMk cId="0" sldId="256"/>
            <ac:spMk id="58" creationId="{F56D5797-3556-46AD-86BB-970379699FAC}"/>
          </ac:spMkLst>
        </pc:spChg>
        <pc:spChg chg="del mod">
          <ac:chgData name="Adam Bebko" userId="S::abebko@yorku.ca::a8c49478-62c0-47bb-b4a0-708d61facf31" providerId="AD" clId="Web-{3412AB66-50A3-402F-A0D1-CEBC1BAAAB1E}" dt="2021-02-26T00:34:43.613" v="786"/>
          <ac:spMkLst>
            <pc:docMk/>
            <pc:sldMk cId="0" sldId="256"/>
            <ac:spMk id="59" creationId="{7E2DEC81-6364-2148-A136-9F219AD30BC4}"/>
          </ac:spMkLst>
        </pc:spChg>
        <pc:spChg chg="del mod">
          <ac:chgData name="Adam Bebko" userId="S::abebko@yorku.ca::a8c49478-62c0-47bb-b4a0-708d61facf31" providerId="AD" clId="Web-{3412AB66-50A3-402F-A0D1-CEBC1BAAAB1E}" dt="2021-02-26T01:34:10.768" v="2128"/>
          <ac:spMkLst>
            <pc:docMk/>
            <pc:sldMk cId="0" sldId="256"/>
            <ac:spMk id="60" creationId="{8C98F894-FCEA-B440-BAB0-E293087F6583}"/>
          </ac:spMkLst>
        </pc:spChg>
        <pc:spChg chg="add del mod ord">
          <ac:chgData name="Adam Bebko" userId="S::abebko@yorku.ca::a8c49478-62c0-47bb-b4a0-708d61facf31" providerId="AD" clId="Web-{3412AB66-50A3-402F-A0D1-CEBC1BAAAB1E}" dt="2021-02-26T02:20:59.357" v="2331" actId="14100"/>
          <ac:spMkLst>
            <pc:docMk/>
            <pc:sldMk cId="0" sldId="256"/>
            <ac:spMk id="65" creationId="{32C7C2EE-DA28-48EA-8E92-7EBA3BEEA9D5}"/>
          </ac:spMkLst>
        </pc:spChg>
        <pc:spChg chg="mod">
          <ac:chgData name="Adam Bebko" userId="S::abebko@yorku.ca::a8c49478-62c0-47bb-b4a0-708d61facf31" providerId="AD" clId="Web-{3412AB66-50A3-402F-A0D1-CEBC1BAAAB1E}" dt="2021-02-25T23:07:44.874" v="327" actId="1076"/>
          <ac:spMkLst>
            <pc:docMk/>
            <pc:sldMk cId="0" sldId="256"/>
            <ac:spMk id="97" creationId="{00000000-0000-0000-0000-000000000000}"/>
          </ac:spMkLst>
        </pc:spChg>
        <pc:spChg chg="mod">
          <ac:chgData name="Adam Bebko" userId="S::abebko@yorku.ca::a8c49478-62c0-47bb-b4a0-708d61facf31" providerId="AD" clId="Web-{3412AB66-50A3-402F-A0D1-CEBC1BAAAB1E}" dt="2021-02-25T23:07:47.671" v="328" actId="1076"/>
          <ac:spMkLst>
            <pc:docMk/>
            <pc:sldMk cId="0" sldId="256"/>
            <ac:spMk id="98" creationId="{00000000-0000-0000-0000-000000000000}"/>
          </ac:spMkLst>
        </pc:spChg>
        <pc:spChg chg="mod">
          <ac:chgData name="Adam Bebko" userId="S::abebko@yorku.ca::a8c49478-62c0-47bb-b4a0-708d61facf31" providerId="AD" clId="Web-{3412AB66-50A3-402F-A0D1-CEBC1BAAAB1E}" dt="2021-02-26T00:24:17.906" v="573" actId="14100"/>
          <ac:spMkLst>
            <pc:docMk/>
            <pc:sldMk cId="0" sldId="256"/>
            <ac:spMk id="99" creationId="{00000000-0000-0000-0000-000000000000}"/>
          </ac:spMkLst>
        </pc:spChg>
        <pc:spChg chg="mod">
          <ac:chgData name="Adam Bebko" userId="S::abebko@yorku.ca::a8c49478-62c0-47bb-b4a0-708d61facf31" providerId="AD" clId="Web-{3412AB66-50A3-402F-A0D1-CEBC1BAAAB1E}" dt="2021-02-26T01:43:16.717" v="2266" actId="1076"/>
          <ac:spMkLst>
            <pc:docMk/>
            <pc:sldMk cId="0" sldId="256"/>
            <ac:spMk id="100" creationId="{00000000-0000-0000-0000-000000000000}"/>
          </ac:spMkLst>
        </pc:spChg>
        <pc:spChg chg="mod">
          <ac:chgData name="Adam Bebko" userId="S::abebko@yorku.ca::a8c49478-62c0-47bb-b4a0-708d61facf31" providerId="AD" clId="Web-{3412AB66-50A3-402F-A0D1-CEBC1BAAAB1E}" dt="2021-02-25T23:07:39.968" v="326" actId="1076"/>
          <ac:spMkLst>
            <pc:docMk/>
            <pc:sldMk cId="0" sldId="256"/>
            <ac:spMk id="102" creationId="{00000000-0000-0000-0000-000000000000}"/>
          </ac:spMkLst>
        </pc:spChg>
        <pc:spChg chg="del mod">
          <ac:chgData name="Adam Bebko" userId="S::abebko@yorku.ca::a8c49478-62c0-47bb-b4a0-708d61facf31" providerId="AD" clId="Web-{3412AB66-50A3-402F-A0D1-CEBC1BAAAB1E}" dt="2021-02-26T01:15:28.029" v="1553"/>
          <ac:spMkLst>
            <pc:docMk/>
            <pc:sldMk cId="0" sldId="256"/>
            <ac:spMk id="140" creationId="{00000000-0000-0000-0000-000000000000}"/>
          </ac:spMkLst>
        </pc:spChg>
        <pc:spChg chg="del mod">
          <ac:chgData name="Adam Bebko" userId="S::abebko@yorku.ca::a8c49478-62c0-47bb-b4a0-708d61facf31" providerId="AD" clId="Web-{3412AB66-50A3-402F-A0D1-CEBC1BAAAB1E}" dt="2021-02-25T23:04:47.654" v="282"/>
          <ac:spMkLst>
            <pc:docMk/>
            <pc:sldMk cId="0" sldId="256"/>
            <ac:spMk id="146" creationId="{00000000-0000-0000-0000-000000000000}"/>
          </ac:spMkLst>
        </pc:spChg>
        <pc:grpChg chg="del mod">
          <ac:chgData name="Adam Bebko" userId="S::abebko@yorku.ca::a8c49478-62c0-47bb-b4a0-708d61facf31" providerId="AD" clId="Web-{3412AB66-50A3-402F-A0D1-CEBC1BAAAB1E}" dt="2021-02-26T00:21:50.218" v="524"/>
          <ac:grpSpMkLst>
            <pc:docMk/>
            <pc:sldMk cId="0" sldId="256"/>
            <ac:grpSpMk id="4" creationId="{20DC455C-857F-42ED-A44A-074AC4B502FF}"/>
          </ac:grpSpMkLst>
        </pc:grpChg>
        <pc:grpChg chg="add del mod">
          <ac:chgData name="Adam Bebko" userId="S::abebko@yorku.ca::a8c49478-62c0-47bb-b4a0-708d61facf31" providerId="AD" clId="Web-{3412AB66-50A3-402F-A0D1-CEBC1BAAAB1E}" dt="2021-02-26T02:21:57.751" v="2337"/>
          <ac:grpSpMkLst>
            <pc:docMk/>
            <pc:sldMk cId="0" sldId="256"/>
            <ac:grpSpMk id="4" creationId="{4C113A25-3E02-4B46-A599-E7CD35AA0590}"/>
          </ac:grpSpMkLst>
        </pc:grpChg>
        <pc:grpChg chg="add del mod">
          <ac:chgData name="Adam Bebko" userId="S::abebko@yorku.ca::a8c49478-62c0-47bb-b4a0-708d61facf31" providerId="AD" clId="Web-{3412AB66-50A3-402F-A0D1-CEBC1BAAAB1E}" dt="2021-02-26T00:59:53.650" v="1035"/>
          <ac:grpSpMkLst>
            <pc:docMk/>
            <pc:sldMk cId="0" sldId="256"/>
            <ac:grpSpMk id="44" creationId="{F5C71645-7AB4-4CF9-BD41-EE7B8A9E69F7}"/>
          </ac:grpSpMkLst>
        </pc:grpChg>
        <pc:picChg chg="mod topLvl">
          <ac:chgData name="Adam Bebko" userId="S::abebko@yorku.ca::a8c49478-62c0-47bb-b4a0-708d61facf31" providerId="AD" clId="Web-{3412AB66-50A3-402F-A0D1-CEBC1BAAAB1E}" dt="2021-02-26T01:43:21.514" v="2267" actId="1076"/>
          <ac:picMkLst>
            <pc:docMk/>
            <pc:sldMk cId="0" sldId="256"/>
            <ac:picMk id="3" creationId="{0FA511AA-0D76-492F-8FAD-292B9005A79B}"/>
          </ac:picMkLst>
        </pc:picChg>
        <pc:picChg chg="mod topLvl">
          <ac:chgData name="Adam Bebko" userId="S::abebko@yorku.ca::a8c49478-62c0-47bb-b4a0-708d61facf31" providerId="AD" clId="Web-{3412AB66-50A3-402F-A0D1-CEBC1BAAAB1E}" dt="2021-02-26T01:43:11.123" v="2258" actId="1076"/>
          <ac:picMkLst>
            <pc:docMk/>
            <pc:sldMk cId="0" sldId="256"/>
            <ac:picMk id="7" creationId="{BCC3B127-601B-4A7E-A5AA-A1E3FFA7F032}"/>
          </ac:picMkLst>
        </pc:picChg>
        <pc:picChg chg="mod topLvl">
          <ac:chgData name="Adam Bebko" userId="S::abebko@yorku.ca::a8c49478-62c0-47bb-b4a0-708d61facf31" providerId="AD" clId="Web-{3412AB66-50A3-402F-A0D1-CEBC1BAAAB1E}" dt="2021-02-26T01:43:15.170" v="2262" actId="1076"/>
          <ac:picMkLst>
            <pc:docMk/>
            <pc:sldMk cId="0" sldId="256"/>
            <ac:picMk id="8" creationId="{41DAF62C-1D4B-4D36-BBE4-00B98BF7E578}"/>
          </ac:picMkLst>
        </pc:picChg>
        <pc:picChg chg="mod">
          <ac:chgData name="Adam Bebko" userId="S::abebko@yorku.ca::a8c49478-62c0-47bb-b4a0-708d61facf31" providerId="AD" clId="Web-{3412AB66-50A3-402F-A0D1-CEBC1BAAAB1E}" dt="2021-02-26T02:20:10.370" v="2318" actId="1076"/>
          <ac:picMkLst>
            <pc:docMk/>
            <pc:sldMk cId="0" sldId="256"/>
            <ac:picMk id="9" creationId="{E40BBDEC-0100-41B5-97D1-965599D4E353}"/>
          </ac:picMkLst>
        </pc:picChg>
        <pc:picChg chg="add mod modCrop">
          <ac:chgData name="Adam Bebko" userId="S::abebko@yorku.ca::a8c49478-62c0-47bb-b4a0-708d61facf31" providerId="AD" clId="Web-{3412AB66-50A3-402F-A0D1-CEBC1BAAAB1E}" dt="2021-02-26T01:43:28.545" v="2271" actId="1076"/>
          <ac:picMkLst>
            <pc:docMk/>
            <pc:sldMk cId="0" sldId="256"/>
            <ac:picMk id="10" creationId="{5AC2DB95-377E-4F5B-8D14-9DCFDF1758C1}"/>
          </ac:picMkLst>
        </pc:picChg>
        <pc:picChg chg="mod topLvl">
          <ac:chgData name="Adam Bebko" userId="S::abebko@yorku.ca::a8c49478-62c0-47bb-b4a0-708d61facf31" providerId="AD" clId="Web-{3412AB66-50A3-402F-A0D1-CEBC1BAAAB1E}" dt="2021-02-26T02:21:57.751" v="2337"/>
          <ac:picMkLst>
            <pc:docMk/>
            <pc:sldMk cId="0" sldId="256"/>
            <ac:picMk id="11" creationId="{3DCE2158-7D00-44EF-BAEE-A085D81EEF40}"/>
          </ac:picMkLst>
        </pc:picChg>
        <pc:picChg chg="del mod">
          <ac:chgData name="Adam Bebko" userId="S::abebko@yorku.ca::a8c49478-62c0-47bb-b4a0-708d61facf31" providerId="AD" clId="Web-{3412AB66-50A3-402F-A0D1-CEBC1BAAAB1E}" dt="2021-02-26T01:03:20.838" v="1130"/>
          <ac:picMkLst>
            <pc:docMk/>
            <pc:sldMk cId="0" sldId="256"/>
            <ac:picMk id="12" creationId="{FB90B82E-88A2-429E-9E6D-43A5B46F982A}"/>
          </ac:picMkLst>
        </pc:picChg>
        <pc:picChg chg="mod">
          <ac:chgData name="Adam Bebko" userId="S::abebko@yorku.ca::a8c49478-62c0-47bb-b4a0-708d61facf31" providerId="AD" clId="Web-{3412AB66-50A3-402F-A0D1-CEBC1BAAAB1E}" dt="2021-02-26T00:24:14.641" v="572" actId="1076"/>
          <ac:picMkLst>
            <pc:docMk/>
            <pc:sldMk cId="0" sldId="256"/>
            <ac:picMk id="95" creationId="{00000000-0000-0000-0000-000000000000}"/>
          </ac:picMkLst>
        </pc:picChg>
        <pc:picChg chg="mod">
          <ac:chgData name="Adam Bebko" userId="S::abebko@yorku.ca::a8c49478-62c0-47bb-b4a0-708d61facf31" providerId="AD" clId="Web-{3412AB66-50A3-402F-A0D1-CEBC1BAAAB1E}" dt="2021-02-26T00:24:03.922" v="568" actId="1076"/>
          <ac:picMkLst>
            <pc:docMk/>
            <pc:sldMk cId="0" sldId="256"/>
            <ac:picMk id="96" creationId="{00000000-0000-0000-0000-000000000000}"/>
          </ac:picMkLst>
        </pc:picChg>
        <pc:picChg chg="mod">
          <ac:chgData name="Adam Bebko" userId="S::abebko@yorku.ca::a8c49478-62c0-47bb-b4a0-708d61facf31" providerId="AD" clId="Web-{3412AB66-50A3-402F-A0D1-CEBC1BAAAB1E}" dt="2021-02-26T00:23:54.703" v="564" actId="14100"/>
          <ac:picMkLst>
            <pc:docMk/>
            <pc:sldMk cId="0" sldId="256"/>
            <ac:picMk id="105" creationId="{00000000-0000-0000-0000-000000000000}"/>
          </ac:picMkLst>
        </pc:picChg>
        <pc:picChg chg="mod">
          <ac:chgData name="Adam Bebko" userId="S::abebko@yorku.ca::a8c49478-62c0-47bb-b4a0-708d61facf31" providerId="AD" clId="Web-{3412AB66-50A3-402F-A0D1-CEBC1BAAAB1E}" dt="2021-02-26T00:23:59.984" v="566" actId="1076"/>
          <ac:picMkLst>
            <pc:docMk/>
            <pc:sldMk cId="0" sldId="256"/>
            <ac:picMk id="107" creationId="{00000000-0000-0000-0000-000000000000}"/>
          </ac:picMkLst>
        </pc:picChg>
      </pc:sldChg>
    </pc:docChg>
  </pc:docChgLst>
  <pc:docChgLst>
    <pc:chgData name="Adam Bebko" userId="S::abebko@yorku.ca::a8c49478-62c0-47bb-b4a0-708d61facf31" providerId="AD" clId="Web-{64A4B2D6-A9EE-4166-B3B9-82226EB39FC0}"/>
    <pc:docChg chg="modSld">
      <pc:chgData name="Adam Bebko" userId="S::abebko@yorku.ca::a8c49478-62c0-47bb-b4a0-708d61facf31" providerId="AD" clId="Web-{64A4B2D6-A9EE-4166-B3B9-82226EB39FC0}" dt="2021-02-25T21:39:40.335" v="116" actId="20577"/>
      <pc:docMkLst>
        <pc:docMk/>
      </pc:docMkLst>
      <pc:sldChg chg="addSp delSp modSp">
        <pc:chgData name="Adam Bebko" userId="S::abebko@yorku.ca::a8c49478-62c0-47bb-b4a0-708d61facf31" providerId="AD" clId="Web-{64A4B2D6-A9EE-4166-B3B9-82226EB39FC0}" dt="2021-02-25T21:39:40.335" v="116" actId="20577"/>
        <pc:sldMkLst>
          <pc:docMk/>
          <pc:sldMk cId="0" sldId="256"/>
        </pc:sldMkLst>
        <pc:spChg chg="mod">
          <ac:chgData name="Adam Bebko" userId="S::abebko@yorku.ca::a8c49478-62c0-47bb-b4a0-708d61facf31" providerId="AD" clId="Web-{64A4B2D6-A9EE-4166-B3B9-82226EB39FC0}" dt="2021-02-25T21:39:36.773" v="109" actId="1076"/>
          <ac:spMkLst>
            <pc:docMk/>
            <pc:sldMk cId="0" sldId="256"/>
            <ac:spMk id="5" creationId="{650CEDFD-AA5E-4B0A-82DD-D715FCB2B70F}"/>
          </ac:spMkLst>
        </pc:spChg>
        <pc:spChg chg="add mod">
          <ac:chgData name="Adam Bebko" userId="S::abebko@yorku.ca::a8c49478-62c0-47bb-b4a0-708d61facf31" providerId="AD" clId="Web-{64A4B2D6-A9EE-4166-B3B9-82226EB39FC0}" dt="2021-02-25T21:39:36.647" v="106" actId="1076"/>
          <ac:spMkLst>
            <pc:docMk/>
            <pc:sldMk cId="0" sldId="256"/>
            <ac:spMk id="6" creationId="{0F084985-021E-48BD-97EE-170E5CE850F4}"/>
          </ac:spMkLst>
        </pc:spChg>
        <pc:spChg chg="mod">
          <ac:chgData name="Adam Bebko" userId="S::abebko@yorku.ca::a8c49478-62c0-47bb-b4a0-708d61facf31" providerId="AD" clId="Web-{64A4B2D6-A9EE-4166-B3B9-82226EB39FC0}" dt="2021-02-25T21:35:57.693" v="4" actId="1076"/>
          <ac:spMkLst>
            <pc:docMk/>
            <pc:sldMk cId="0" sldId="256"/>
            <ac:spMk id="20" creationId="{87CB2507-E995-4911-B5AD-20D98908AFE0}"/>
          </ac:spMkLst>
        </pc:spChg>
        <pc:spChg chg="add mod">
          <ac:chgData name="Adam Bebko" userId="S::abebko@yorku.ca::a8c49478-62c0-47bb-b4a0-708d61facf31" providerId="AD" clId="Web-{64A4B2D6-A9EE-4166-B3B9-82226EB39FC0}" dt="2021-02-25T21:39:36.616" v="105" actId="1076"/>
          <ac:spMkLst>
            <pc:docMk/>
            <pc:sldMk cId="0" sldId="256"/>
            <ac:spMk id="22" creationId="{7F2DF21E-FD4D-4245-9AA5-4D68C45DFBD3}"/>
          </ac:spMkLst>
        </pc:spChg>
        <pc:spChg chg="add mod">
          <ac:chgData name="Adam Bebko" userId="S::abebko@yorku.ca::a8c49478-62c0-47bb-b4a0-708d61facf31" providerId="AD" clId="Web-{64A4B2D6-A9EE-4166-B3B9-82226EB39FC0}" dt="2021-02-25T21:39:36.694" v="107" actId="1076"/>
          <ac:spMkLst>
            <pc:docMk/>
            <pc:sldMk cId="0" sldId="256"/>
            <ac:spMk id="24" creationId="{55F71855-F040-40E2-995D-E04D73BDE0FA}"/>
          </ac:spMkLst>
        </pc:spChg>
        <pc:spChg chg="add mod">
          <ac:chgData name="Adam Bebko" userId="S::abebko@yorku.ca::a8c49478-62c0-47bb-b4a0-708d61facf31" providerId="AD" clId="Web-{64A4B2D6-A9EE-4166-B3B9-82226EB39FC0}" dt="2021-02-25T21:39:36.897" v="112" actId="1076"/>
          <ac:spMkLst>
            <pc:docMk/>
            <pc:sldMk cId="0" sldId="256"/>
            <ac:spMk id="27" creationId="{3C14E53C-8029-4294-81B0-1E4A2570C76B}"/>
          </ac:spMkLst>
        </pc:spChg>
        <pc:spChg chg="add mod">
          <ac:chgData name="Adam Bebko" userId="S::abebko@yorku.ca::a8c49478-62c0-47bb-b4a0-708d61facf31" providerId="AD" clId="Web-{64A4B2D6-A9EE-4166-B3B9-82226EB39FC0}" dt="2021-02-25T21:39:36.819" v="110" actId="1076"/>
          <ac:spMkLst>
            <pc:docMk/>
            <pc:sldMk cId="0" sldId="256"/>
            <ac:spMk id="28" creationId="{59386AFF-9155-43C8-BA2F-719914067BBA}"/>
          </ac:spMkLst>
        </pc:spChg>
        <pc:spChg chg="mod">
          <ac:chgData name="Adam Bebko" userId="S::abebko@yorku.ca::a8c49478-62c0-47bb-b4a0-708d61facf31" providerId="AD" clId="Web-{64A4B2D6-A9EE-4166-B3B9-82226EB39FC0}" dt="2021-02-25T21:39:40.335" v="116" actId="20577"/>
          <ac:spMkLst>
            <pc:docMk/>
            <pc:sldMk cId="0" sldId="256"/>
            <ac:spMk id="58" creationId="{57871438-E2AC-7B40-A94C-F1368C541E7D}"/>
          </ac:spMkLst>
        </pc:spChg>
        <pc:picChg chg="add mod">
          <ac:chgData name="Adam Bebko" userId="S::abebko@yorku.ca::a8c49478-62c0-47bb-b4a0-708d61facf31" providerId="AD" clId="Web-{64A4B2D6-A9EE-4166-B3B9-82226EB39FC0}" dt="2021-02-25T21:39:36.569" v="104" actId="1076"/>
          <ac:picMkLst>
            <pc:docMk/>
            <pc:sldMk cId="0" sldId="256"/>
            <ac:picMk id="3" creationId="{0FA511AA-0D76-492F-8FAD-292B9005A79B}"/>
          </ac:picMkLst>
        </pc:picChg>
        <pc:picChg chg="mod">
          <ac:chgData name="Adam Bebko" userId="S::abebko@yorku.ca::a8c49478-62c0-47bb-b4a0-708d61facf31" providerId="AD" clId="Web-{64A4B2D6-A9EE-4166-B3B9-82226EB39FC0}" dt="2021-02-25T21:39:36.741" v="108" actId="1076"/>
          <ac:picMkLst>
            <pc:docMk/>
            <pc:sldMk cId="0" sldId="256"/>
            <ac:picMk id="4" creationId="{14384C77-61B0-419C-B56D-933D9B36310E}"/>
          </ac:picMkLst>
        </pc:picChg>
        <pc:picChg chg="add del mod">
          <ac:chgData name="Adam Bebko" userId="S::abebko@yorku.ca::a8c49478-62c0-47bb-b4a0-708d61facf31" providerId="AD" clId="Web-{64A4B2D6-A9EE-4166-B3B9-82226EB39FC0}" dt="2021-02-25T21:38:20.272" v="62"/>
          <ac:picMkLst>
            <pc:docMk/>
            <pc:sldMk cId="0" sldId="256"/>
            <ac:picMk id="7" creationId="{BBD6156E-AA7C-44A2-80ED-933236C8B717}"/>
          </ac:picMkLst>
        </pc:picChg>
        <pc:picChg chg="add mod">
          <ac:chgData name="Adam Bebko" userId="S::abebko@yorku.ca::a8c49478-62c0-47bb-b4a0-708d61facf31" providerId="AD" clId="Web-{64A4B2D6-A9EE-4166-B3B9-82226EB39FC0}" dt="2021-02-25T21:39:36.866" v="111" actId="1076"/>
          <ac:picMkLst>
            <pc:docMk/>
            <pc:sldMk cId="0" sldId="256"/>
            <ac:picMk id="8" creationId="{41DAF62C-1D4B-4D36-BBE4-00B98BF7E578}"/>
          </ac:picMkLst>
        </pc:picChg>
      </pc:sldChg>
    </pc:docChg>
  </pc:docChgLst>
  <pc:docChgLst>
    <pc:chgData name="Adam Bebko" userId="S::abebko@yorku.ca::a8c49478-62c0-47bb-b4a0-708d61facf31" providerId="AD" clId="Web-{C0F44391-D1AD-44D4-8742-165DDC5D7905}"/>
    <pc:docChg chg="modSld">
      <pc:chgData name="Adam Bebko" userId="S::abebko@yorku.ca::a8c49478-62c0-47bb-b4a0-708d61facf31" providerId="AD" clId="Web-{C0F44391-D1AD-44D4-8742-165DDC5D7905}" dt="2021-02-25T22:41:38.841" v="621" actId="1076"/>
      <pc:docMkLst>
        <pc:docMk/>
      </pc:docMkLst>
      <pc:sldChg chg="addSp delSp modSp">
        <pc:chgData name="Adam Bebko" userId="S::abebko@yorku.ca::a8c49478-62c0-47bb-b4a0-708d61facf31" providerId="AD" clId="Web-{C0F44391-D1AD-44D4-8742-165DDC5D7905}" dt="2021-02-25T22:41:38.841" v="621" actId="1076"/>
        <pc:sldMkLst>
          <pc:docMk/>
          <pc:sldMk cId="0" sldId="256"/>
        </pc:sldMkLst>
        <pc:spChg chg="add mod">
          <ac:chgData name="Adam Bebko" userId="S::abebko@yorku.ca::a8c49478-62c0-47bb-b4a0-708d61facf31" providerId="AD" clId="Web-{C0F44391-D1AD-44D4-8742-165DDC5D7905}" dt="2021-02-25T22:40:40.542" v="605" actId="1076"/>
          <ac:spMkLst>
            <pc:docMk/>
            <pc:sldMk cId="0" sldId="256"/>
            <ac:spMk id="13" creationId="{FF6D4077-7C7B-424B-957C-AAFC8450B885}"/>
          </ac:spMkLst>
        </pc:spChg>
        <pc:spChg chg="add mod">
          <ac:chgData name="Adam Bebko" userId="S::abebko@yorku.ca::a8c49478-62c0-47bb-b4a0-708d61facf31" providerId="AD" clId="Web-{C0F44391-D1AD-44D4-8742-165DDC5D7905}" dt="2021-02-25T22:40:40.479" v="604" actId="1076"/>
          <ac:spMkLst>
            <pc:docMk/>
            <pc:sldMk cId="0" sldId="256"/>
            <ac:spMk id="14" creationId="{E8FCEB69-3F01-4163-913C-37525C541E12}"/>
          </ac:spMkLst>
        </pc:spChg>
        <pc:spChg chg="add mod">
          <ac:chgData name="Adam Bebko" userId="S::abebko@yorku.ca::a8c49478-62c0-47bb-b4a0-708d61facf31" providerId="AD" clId="Web-{C0F44391-D1AD-44D4-8742-165DDC5D7905}" dt="2021-02-25T22:40:40.292" v="601" actId="1076"/>
          <ac:spMkLst>
            <pc:docMk/>
            <pc:sldMk cId="0" sldId="256"/>
            <ac:spMk id="15" creationId="{EB7D1FB4-C15D-499E-886C-84E9AAA5E719}"/>
          </ac:spMkLst>
        </pc:spChg>
        <pc:spChg chg="add mod">
          <ac:chgData name="Adam Bebko" userId="S::abebko@yorku.ca::a8c49478-62c0-47bb-b4a0-708d61facf31" providerId="AD" clId="Web-{C0F44391-D1AD-44D4-8742-165DDC5D7905}" dt="2021-02-25T22:40:40.370" v="602" actId="1076"/>
          <ac:spMkLst>
            <pc:docMk/>
            <pc:sldMk cId="0" sldId="256"/>
            <ac:spMk id="16" creationId="{48E9C035-B292-435A-BE44-DF8AE3496683}"/>
          </ac:spMkLst>
        </pc:spChg>
        <pc:spChg chg="add mod">
          <ac:chgData name="Adam Bebko" userId="S::abebko@yorku.ca::a8c49478-62c0-47bb-b4a0-708d61facf31" providerId="AD" clId="Web-{C0F44391-D1AD-44D4-8742-165DDC5D7905}" dt="2021-02-25T22:41:28.419" v="618" actId="1076"/>
          <ac:spMkLst>
            <pc:docMk/>
            <pc:sldMk cId="0" sldId="256"/>
            <ac:spMk id="17" creationId="{A1734718-81D9-47C2-A7D0-33FD23A089CB}"/>
          </ac:spMkLst>
        </pc:spChg>
        <pc:spChg chg="add mod">
          <ac:chgData name="Adam Bebko" userId="S::abebko@yorku.ca::a8c49478-62c0-47bb-b4a0-708d61facf31" providerId="AD" clId="Web-{C0F44391-D1AD-44D4-8742-165DDC5D7905}" dt="2021-02-25T22:41:33.528" v="620" actId="1076"/>
          <ac:spMkLst>
            <pc:docMk/>
            <pc:sldMk cId="0" sldId="256"/>
            <ac:spMk id="18" creationId="{59434FC6-8E28-41FE-886A-7F2954247944}"/>
          </ac:spMkLst>
        </pc:spChg>
        <pc:spChg chg="del mod">
          <ac:chgData name="Adam Bebko" userId="S::abebko@yorku.ca::a8c49478-62c0-47bb-b4a0-708d61facf31" providerId="AD" clId="Web-{C0F44391-D1AD-44D4-8742-165DDC5D7905}" dt="2021-02-25T21:58:22.674" v="53"/>
          <ac:spMkLst>
            <pc:docMk/>
            <pc:sldMk cId="0" sldId="256"/>
            <ac:spMk id="20" creationId="{87CB2507-E995-4911-B5AD-20D98908AFE0}"/>
          </ac:spMkLst>
        </pc:spChg>
        <pc:spChg chg="add del mod">
          <ac:chgData name="Adam Bebko" userId="S::abebko@yorku.ca::a8c49478-62c0-47bb-b4a0-708d61facf31" providerId="AD" clId="Web-{C0F44391-D1AD-44D4-8742-165DDC5D7905}" dt="2021-02-25T22:15:50.156" v="405"/>
          <ac:spMkLst>
            <pc:docMk/>
            <pc:sldMk cId="0" sldId="256"/>
            <ac:spMk id="31" creationId="{D35CD976-604C-4E12-AED8-F9E959C83D8B}"/>
          </ac:spMkLst>
        </pc:spChg>
        <pc:spChg chg="add mod">
          <ac:chgData name="Adam Bebko" userId="S::abebko@yorku.ca::a8c49478-62c0-47bb-b4a0-708d61facf31" providerId="AD" clId="Web-{C0F44391-D1AD-44D4-8742-165DDC5D7905}" dt="2021-02-25T22:40:51.652" v="610" actId="1076"/>
          <ac:spMkLst>
            <pc:docMk/>
            <pc:sldMk cId="0" sldId="256"/>
            <ac:spMk id="34" creationId="{E07C7DC2-E788-4B8F-A708-513F4FFD1B85}"/>
          </ac:spMkLst>
        </pc:spChg>
        <pc:spChg chg="del mod">
          <ac:chgData name="Adam Bebko" userId="S::abebko@yorku.ca::a8c49478-62c0-47bb-b4a0-708d61facf31" providerId="AD" clId="Web-{C0F44391-D1AD-44D4-8742-165DDC5D7905}" dt="2021-02-25T22:18:28.493" v="466"/>
          <ac:spMkLst>
            <pc:docMk/>
            <pc:sldMk cId="0" sldId="256"/>
            <ac:spMk id="57" creationId="{B2710C2C-B437-2F43-9648-44301D15FE5B}"/>
          </ac:spMkLst>
        </pc:spChg>
        <pc:spChg chg="mod">
          <ac:chgData name="Adam Bebko" userId="S::abebko@yorku.ca::a8c49478-62c0-47bb-b4a0-708d61facf31" providerId="AD" clId="Web-{C0F44391-D1AD-44D4-8742-165DDC5D7905}" dt="2021-02-25T22:20:23.578" v="562" actId="1076"/>
          <ac:spMkLst>
            <pc:docMk/>
            <pc:sldMk cId="0" sldId="256"/>
            <ac:spMk id="58" creationId="{57871438-E2AC-7B40-A94C-F1368C541E7D}"/>
          </ac:spMkLst>
        </pc:spChg>
        <pc:spChg chg="mod">
          <ac:chgData name="Adam Bebko" userId="S::abebko@yorku.ca::a8c49478-62c0-47bb-b4a0-708d61facf31" providerId="AD" clId="Web-{C0F44391-D1AD-44D4-8742-165DDC5D7905}" dt="2021-02-25T22:20:48.220" v="569" actId="1076"/>
          <ac:spMkLst>
            <pc:docMk/>
            <pc:sldMk cId="0" sldId="256"/>
            <ac:spMk id="59" creationId="{7E2DEC81-6364-2148-A136-9F219AD30BC4}"/>
          </ac:spMkLst>
        </pc:spChg>
        <pc:spChg chg="mod">
          <ac:chgData name="Adam Bebko" userId="S::abebko@yorku.ca::a8c49478-62c0-47bb-b4a0-708d61facf31" providerId="AD" clId="Web-{C0F44391-D1AD-44D4-8742-165DDC5D7905}" dt="2021-02-25T22:12:52.239" v="312" actId="1076"/>
          <ac:spMkLst>
            <pc:docMk/>
            <pc:sldMk cId="0" sldId="256"/>
            <ac:spMk id="60" creationId="{8C98F894-FCEA-B440-BAB0-E293087F6583}"/>
          </ac:spMkLst>
        </pc:spChg>
        <pc:spChg chg="mod">
          <ac:chgData name="Adam Bebko" userId="S::abebko@yorku.ca::a8c49478-62c0-47bb-b4a0-708d61facf31" providerId="AD" clId="Web-{C0F44391-D1AD-44D4-8742-165DDC5D7905}" dt="2021-02-25T22:12:53.646" v="313" actId="1076"/>
          <ac:spMkLst>
            <pc:docMk/>
            <pc:sldMk cId="0" sldId="256"/>
            <ac:spMk id="140" creationId="{00000000-0000-0000-0000-000000000000}"/>
          </ac:spMkLst>
        </pc:spChg>
        <pc:spChg chg="mod">
          <ac:chgData name="Adam Bebko" userId="S::abebko@yorku.ca::a8c49478-62c0-47bb-b4a0-708d61facf31" providerId="AD" clId="Web-{C0F44391-D1AD-44D4-8742-165DDC5D7905}" dt="2021-02-25T22:12:54.708" v="314" actId="1076"/>
          <ac:spMkLst>
            <pc:docMk/>
            <pc:sldMk cId="0" sldId="256"/>
            <ac:spMk id="146" creationId="{00000000-0000-0000-0000-000000000000}"/>
          </ac:spMkLst>
        </pc:spChg>
        <pc:grpChg chg="add mod">
          <ac:chgData name="Adam Bebko" userId="S::abebko@yorku.ca::a8c49478-62c0-47bb-b4a0-708d61facf31" providerId="AD" clId="Web-{C0F44391-D1AD-44D4-8742-165DDC5D7905}" dt="2021-02-25T22:41:38.841" v="621" actId="1076"/>
          <ac:grpSpMkLst>
            <pc:docMk/>
            <pc:sldMk cId="0" sldId="256"/>
            <ac:grpSpMk id="4" creationId="{20DC455C-857F-42ED-A44A-074AC4B502FF}"/>
          </ac:grpSpMkLst>
        </pc:grpChg>
        <pc:picChg chg="add del mod">
          <ac:chgData name="Adam Bebko" userId="S::abebko@yorku.ca::a8c49478-62c0-47bb-b4a0-708d61facf31" providerId="AD" clId="Web-{C0F44391-D1AD-44D4-8742-165DDC5D7905}" dt="2021-02-25T22:12:25.972" v="299"/>
          <ac:picMkLst>
            <pc:docMk/>
            <pc:sldMk cId="0" sldId="256"/>
            <ac:picMk id="9" creationId="{AB0FFB2F-E84E-4E6D-B655-FA7B83179F5C}"/>
          </ac:picMkLst>
        </pc:picChg>
        <pc:picChg chg="add mod">
          <ac:chgData name="Adam Bebko" userId="S::abebko@yorku.ca::a8c49478-62c0-47bb-b4a0-708d61facf31" providerId="AD" clId="Web-{C0F44391-D1AD-44D4-8742-165DDC5D7905}" dt="2021-02-25T22:41:01.480" v="616" actId="14100"/>
          <ac:picMkLst>
            <pc:docMk/>
            <pc:sldMk cId="0" sldId="256"/>
            <ac:picMk id="9" creationId="{E40BBDEC-0100-41B5-97D1-965599D4E353}"/>
          </ac:picMkLst>
        </pc:picChg>
        <pc:picChg chg="add del mod">
          <ac:chgData name="Adam Bebko" userId="S::abebko@yorku.ca::a8c49478-62c0-47bb-b4a0-708d61facf31" providerId="AD" clId="Web-{C0F44391-D1AD-44D4-8742-165DDC5D7905}" dt="2021-02-25T22:11:31.750" v="275"/>
          <ac:picMkLst>
            <pc:docMk/>
            <pc:sldMk cId="0" sldId="256"/>
            <ac:picMk id="10" creationId="{BD9281E5-F14C-4683-9C7D-BEAFA215718E}"/>
          </ac:picMkLst>
        </pc:picChg>
        <pc:picChg chg="add mod">
          <ac:chgData name="Adam Bebko" userId="S::abebko@yorku.ca::a8c49478-62c0-47bb-b4a0-708d61facf31" providerId="AD" clId="Web-{C0F44391-D1AD-44D4-8742-165DDC5D7905}" dt="2021-02-25T22:40:40.229" v="600" actId="1076"/>
          <ac:picMkLst>
            <pc:docMk/>
            <pc:sldMk cId="0" sldId="256"/>
            <ac:picMk id="11" creationId="{3DCE2158-7D00-44EF-BAEE-A085D81EEF40}"/>
          </ac:picMkLst>
        </pc:picChg>
        <pc:picChg chg="add mod">
          <ac:chgData name="Adam Bebko" userId="S::abebko@yorku.ca::a8c49478-62c0-47bb-b4a0-708d61facf31" providerId="AD" clId="Web-{C0F44391-D1AD-44D4-8742-165DDC5D7905}" dt="2021-02-25T22:41:11.184" v="617" actId="1076"/>
          <ac:picMkLst>
            <pc:docMk/>
            <pc:sldMk cId="0" sldId="256"/>
            <ac:picMk id="12" creationId="{FB90B82E-88A2-429E-9E6D-43A5B46F982A}"/>
          </ac:picMkLst>
        </pc:picChg>
      </pc:sldChg>
    </pc:docChg>
  </pc:docChgLst>
  <pc:docChgLst>
    <pc:chgData name="Adam Bebko" userId="S::abebko@yorku.ca::a8c49478-62c0-47bb-b4a0-708d61facf31" providerId="AD" clId="Web-{D8DCE96C-D339-466F-BF8D-6AC494A6AF29}"/>
    <pc:docChg chg="modSld">
      <pc:chgData name="Adam Bebko" userId="S::abebko@yorku.ca::a8c49478-62c0-47bb-b4a0-708d61facf31" providerId="AD" clId="Web-{D8DCE96C-D339-466F-BF8D-6AC494A6AF29}" dt="2021-02-25T21:42:44.977" v="37" actId="20577"/>
      <pc:docMkLst>
        <pc:docMk/>
      </pc:docMkLst>
      <pc:sldChg chg="addSp delSp modSp">
        <pc:chgData name="Adam Bebko" userId="S::abebko@yorku.ca::a8c49478-62c0-47bb-b4a0-708d61facf31" providerId="AD" clId="Web-{D8DCE96C-D339-466F-BF8D-6AC494A6AF29}" dt="2021-02-25T21:42:44.977" v="37" actId="20577"/>
        <pc:sldMkLst>
          <pc:docMk/>
          <pc:sldMk cId="0" sldId="256"/>
        </pc:sldMkLst>
        <pc:spChg chg="mod">
          <ac:chgData name="Adam Bebko" userId="S::abebko@yorku.ca::a8c49478-62c0-47bb-b4a0-708d61facf31" providerId="AD" clId="Web-{D8DCE96C-D339-466F-BF8D-6AC494A6AF29}" dt="2021-02-25T21:40:42.648" v="14" actId="1076"/>
          <ac:spMkLst>
            <pc:docMk/>
            <pc:sldMk cId="0" sldId="256"/>
            <ac:spMk id="5" creationId="{650CEDFD-AA5E-4B0A-82DD-D715FCB2B70F}"/>
          </ac:spMkLst>
        </pc:spChg>
        <pc:spChg chg="mod">
          <ac:chgData name="Adam Bebko" userId="S::abebko@yorku.ca::a8c49478-62c0-47bb-b4a0-708d61facf31" providerId="AD" clId="Web-{D8DCE96C-D339-466F-BF8D-6AC494A6AF29}" dt="2021-02-25T21:42:44.977" v="37" actId="20577"/>
          <ac:spMkLst>
            <pc:docMk/>
            <pc:sldMk cId="0" sldId="256"/>
            <ac:spMk id="20" creationId="{87CB2507-E995-4911-B5AD-20D98908AFE0}"/>
          </ac:spMkLst>
        </pc:spChg>
        <pc:spChg chg="mod">
          <ac:chgData name="Adam Bebko" userId="S::abebko@yorku.ca::a8c49478-62c0-47bb-b4a0-708d61facf31" providerId="AD" clId="Web-{D8DCE96C-D339-466F-BF8D-6AC494A6AF29}" dt="2021-02-25T21:41:31.289" v="24" actId="1076"/>
          <ac:spMkLst>
            <pc:docMk/>
            <pc:sldMk cId="0" sldId="256"/>
            <ac:spMk id="27" creationId="{3C14E53C-8029-4294-81B0-1E4A2570C76B}"/>
          </ac:spMkLst>
        </pc:spChg>
        <pc:spChg chg="mod">
          <ac:chgData name="Adam Bebko" userId="S::abebko@yorku.ca::a8c49478-62c0-47bb-b4a0-708d61facf31" providerId="AD" clId="Web-{D8DCE96C-D339-466F-BF8D-6AC494A6AF29}" dt="2021-02-25T21:40:44.320" v="15" actId="1076"/>
          <ac:spMkLst>
            <pc:docMk/>
            <pc:sldMk cId="0" sldId="256"/>
            <ac:spMk id="28" creationId="{59386AFF-9155-43C8-BA2F-719914067BBA}"/>
          </ac:spMkLst>
        </pc:spChg>
        <pc:picChg chg="del">
          <ac:chgData name="Adam Bebko" userId="S::abebko@yorku.ca::a8c49478-62c0-47bb-b4a0-708d61facf31" providerId="AD" clId="Web-{D8DCE96C-D339-466F-BF8D-6AC494A6AF29}" dt="2021-02-25T21:40:01.788" v="1"/>
          <ac:picMkLst>
            <pc:docMk/>
            <pc:sldMk cId="0" sldId="256"/>
            <ac:picMk id="4" creationId="{14384C77-61B0-419C-B56D-933D9B36310E}"/>
          </ac:picMkLst>
        </pc:picChg>
        <pc:picChg chg="add mod">
          <ac:chgData name="Adam Bebko" userId="S::abebko@yorku.ca::a8c49478-62c0-47bb-b4a0-708d61facf31" providerId="AD" clId="Web-{D8DCE96C-D339-466F-BF8D-6AC494A6AF29}" dt="2021-02-25T21:40:40.961" v="13" actId="1076"/>
          <ac:picMkLst>
            <pc:docMk/>
            <pc:sldMk cId="0" sldId="256"/>
            <ac:picMk id="7" creationId="{BCC3B127-601B-4A7E-A5AA-A1E3FFA7F032}"/>
          </ac:picMkLst>
        </pc:picChg>
        <pc:picChg chg="mod modCrop">
          <ac:chgData name="Adam Bebko" userId="S::abebko@yorku.ca::a8c49478-62c0-47bb-b4a0-708d61facf31" providerId="AD" clId="Web-{D8DCE96C-D339-466F-BF8D-6AC494A6AF29}" dt="2021-02-25T21:41:36.836" v="26" actId="1076"/>
          <ac:picMkLst>
            <pc:docMk/>
            <pc:sldMk cId="0" sldId="256"/>
            <ac:picMk id="8" creationId="{41DAF62C-1D4B-4D36-BBE4-00B98BF7E578}"/>
          </ac:picMkLst>
        </pc:picChg>
      </pc:sldChg>
    </pc:docChg>
  </pc:docChgLst>
  <pc:docChgLst>
    <pc:chgData name="Adam Bebko" userId="S::abebko@yorku.ca::a8c49478-62c0-47bb-b4a0-708d61facf31" providerId="AD" clId="Web-{AFFD1E18-A0D5-46A5-8D39-0F61235D5C5C}"/>
    <pc:docChg chg="modSld">
      <pc:chgData name="Adam Bebko" userId="S::abebko@yorku.ca::a8c49478-62c0-47bb-b4a0-708d61facf31" providerId="AD" clId="Web-{AFFD1E18-A0D5-46A5-8D39-0F61235D5C5C}" dt="2021-02-25T21:34:30.710" v="1082" actId="1076"/>
      <pc:docMkLst>
        <pc:docMk/>
      </pc:docMkLst>
      <pc:sldChg chg="addSp delSp modSp">
        <pc:chgData name="Adam Bebko" userId="S::abebko@yorku.ca::a8c49478-62c0-47bb-b4a0-708d61facf31" providerId="AD" clId="Web-{AFFD1E18-A0D5-46A5-8D39-0F61235D5C5C}" dt="2021-02-25T21:34:30.710" v="1082" actId="1076"/>
        <pc:sldMkLst>
          <pc:docMk/>
          <pc:sldMk cId="0" sldId="256"/>
        </pc:sldMkLst>
        <pc:spChg chg="add del mod">
          <ac:chgData name="Adam Bebko" userId="S::abebko@yorku.ca::a8c49478-62c0-47bb-b4a0-708d61facf31" providerId="AD" clId="Web-{AFFD1E18-A0D5-46A5-8D39-0F61235D5C5C}" dt="2021-02-25T21:31:40.325" v="1061"/>
          <ac:spMkLst>
            <pc:docMk/>
            <pc:sldMk cId="0" sldId="256"/>
            <ac:spMk id="3" creationId="{B0BD97F4-038B-4711-AA87-D906B1D9A9F9}"/>
          </ac:spMkLst>
        </pc:spChg>
        <pc:spChg chg="add mod">
          <ac:chgData name="Adam Bebko" userId="S::abebko@yorku.ca::a8c49478-62c0-47bb-b4a0-708d61facf31" providerId="AD" clId="Web-{AFFD1E18-A0D5-46A5-8D39-0F61235D5C5C}" dt="2021-02-25T21:34:30.710" v="1082" actId="1076"/>
          <ac:spMkLst>
            <pc:docMk/>
            <pc:sldMk cId="0" sldId="256"/>
            <ac:spMk id="5" creationId="{650CEDFD-AA5E-4B0A-82DD-D715FCB2B70F}"/>
          </ac:spMkLst>
        </pc:spChg>
        <pc:spChg chg="add del mod">
          <ac:chgData name="Adam Bebko" userId="S::abebko@yorku.ca::a8c49478-62c0-47bb-b4a0-708d61facf31" providerId="AD" clId="Web-{AFFD1E18-A0D5-46A5-8D39-0F61235D5C5C}" dt="2021-02-25T21:03:08.826" v="472"/>
          <ac:spMkLst>
            <pc:docMk/>
            <pc:sldMk cId="0" sldId="256"/>
            <ac:spMk id="18" creationId="{1064E598-4E07-40EC-8D64-9129DDE3EB40}"/>
          </ac:spMkLst>
        </pc:spChg>
        <pc:spChg chg="add del mod">
          <ac:chgData name="Adam Bebko" userId="S::abebko@yorku.ca::a8c49478-62c0-47bb-b4a0-708d61facf31" providerId="AD" clId="Web-{AFFD1E18-A0D5-46A5-8D39-0F61235D5C5C}" dt="2021-02-25T21:28:45.956" v="985"/>
          <ac:spMkLst>
            <pc:docMk/>
            <pc:sldMk cId="0" sldId="256"/>
            <ac:spMk id="19" creationId="{EA7BAB7C-2C14-4F20-87E2-3C8BD563A790}"/>
          </ac:spMkLst>
        </pc:spChg>
        <pc:spChg chg="add mod">
          <ac:chgData name="Adam Bebko" userId="S::abebko@yorku.ca::a8c49478-62c0-47bb-b4a0-708d61facf31" providerId="AD" clId="Web-{AFFD1E18-A0D5-46A5-8D39-0F61235D5C5C}" dt="2021-02-25T21:31:13.793" v="1052" actId="20577"/>
          <ac:spMkLst>
            <pc:docMk/>
            <pc:sldMk cId="0" sldId="256"/>
            <ac:spMk id="20" creationId="{87CB2507-E995-4911-B5AD-20D98908AFE0}"/>
          </ac:spMkLst>
        </pc:spChg>
        <pc:spChg chg="mod">
          <ac:chgData name="Adam Bebko" userId="S::abebko@yorku.ca::a8c49478-62c0-47bb-b4a0-708d61facf31" providerId="AD" clId="Web-{AFFD1E18-A0D5-46A5-8D39-0F61235D5C5C}" dt="2021-02-25T21:27:57.798" v="963" actId="1076"/>
          <ac:spMkLst>
            <pc:docMk/>
            <pc:sldMk cId="0" sldId="256"/>
            <ac:spMk id="57" creationId="{B2710C2C-B437-2F43-9648-44301D15FE5B}"/>
          </ac:spMkLst>
        </pc:spChg>
        <pc:spChg chg="mod">
          <ac:chgData name="Adam Bebko" userId="S::abebko@yorku.ca::a8c49478-62c0-47bb-b4a0-708d61facf31" providerId="AD" clId="Web-{AFFD1E18-A0D5-46A5-8D39-0F61235D5C5C}" dt="2021-02-25T21:31:19.074" v="1057" actId="20577"/>
          <ac:spMkLst>
            <pc:docMk/>
            <pc:sldMk cId="0" sldId="256"/>
            <ac:spMk id="58" creationId="{57871438-E2AC-7B40-A94C-F1368C541E7D}"/>
          </ac:spMkLst>
        </pc:spChg>
        <pc:spChg chg="mod">
          <ac:chgData name="Adam Bebko" userId="S::abebko@yorku.ca::a8c49478-62c0-47bb-b4a0-708d61facf31" providerId="AD" clId="Web-{AFFD1E18-A0D5-46A5-8D39-0F61235D5C5C}" dt="2021-02-25T21:28:02.814" v="965" actId="1076"/>
          <ac:spMkLst>
            <pc:docMk/>
            <pc:sldMk cId="0" sldId="256"/>
            <ac:spMk id="59" creationId="{7E2DEC81-6364-2148-A136-9F219AD30BC4}"/>
          </ac:spMkLst>
        </pc:spChg>
        <pc:spChg chg="mod">
          <ac:chgData name="Adam Bebko" userId="S::abebko@yorku.ca::a8c49478-62c0-47bb-b4a0-708d61facf31" providerId="AD" clId="Web-{AFFD1E18-A0D5-46A5-8D39-0F61235D5C5C}" dt="2021-02-25T21:28:05.501" v="967" actId="1076"/>
          <ac:spMkLst>
            <pc:docMk/>
            <pc:sldMk cId="0" sldId="256"/>
            <ac:spMk id="60" creationId="{8C98F894-FCEA-B440-BAB0-E293087F6583}"/>
          </ac:spMkLst>
        </pc:spChg>
        <pc:spChg chg="mod">
          <ac:chgData name="Adam Bebko" userId="S::abebko@yorku.ca::a8c49478-62c0-47bb-b4a0-708d61facf31" providerId="AD" clId="Web-{AFFD1E18-A0D5-46A5-8D39-0F61235D5C5C}" dt="2021-02-25T20:55:06.065" v="22" actId="20577"/>
          <ac:spMkLst>
            <pc:docMk/>
            <pc:sldMk cId="0" sldId="256"/>
            <ac:spMk id="100" creationId="{00000000-0000-0000-0000-000000000000}"/>
          </ac:spMkLst>
        </pc:spChg>
        <pc:spChg chg="mod">
          <ac:chgData name="Adam Bebko" userId="S::abebko@yorku.ca::a8c49478-62c0-47bb-b4a0-708d61facf31" providerId="AD" clId="Web-{AFFD1E18-A0D5-46A5-8D39-0F61235D5C5C}" dt="2021-02-25T21:28:04.392" v="966" actId="1076"/>
          <ac:spMkLst>
            <pc:docMk/>
            <pc:sldMk cId="0" sldId="256"/>
            <ac:spMk id="140" creationId="{00000000-0000-0000-0000-000000000000}"/>
          </ac:spMkLst>
        </pc:spChg>
        <pc:picChg chg="add mod">
          <ac:chgData name="Adam Bebko" userId="S::abebko@yorku.ca::a8c49478-62c0-47bb-b4a0-708d61facf31" providerId="AD" clId="Web-{AFFD1E18-A0D5-46A5-8D39-0F61235D5C5C}" dt="2021-02-25T21:33:44.363" v="1063" actId="1076"/>
          <ac:picMkLst>
            <pc:docMk/>
            <pc:sldMk cId="0" sldId="256"/>
            <ac:picMk id="4" creationId="{14384C77-61B0-419C-B56D-933D9B36310E}"/>
          </ac:picMkLst>
        </pc:picChg>
      </pc:sldChg>
    </pc:docChg>
  </pc:docChgLst>
</pc:chgInfo>
</file>

<file path=ppt/media/hdphoto1.wdp>
</file>

<file path=ppt/media/image1.png>
</file>

<file path=ppt/media/image10.tiff>
</file>

<file path=ppt/media/image2.pn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2270641" y="7005156"/>
            <a:ext cx="25733932" cy="14902052"/>
          </a:xfrm>
          <a:prstGeom prst="rect">
            <a:avLst/>
          </a:prstGeom>
        </p:spPr>
        <p:txBody>
          <a:bodyPr anchor="b"/>
          <a:lstStyle>
            <a:lvl1pPr algn="ctr">
              <a:defRPr sz="19800"/>
            </a:lvl1pPr>
          </a:lstStyle>
          <a:p>
            <a:r>
              <a:t>Title Text</a:t>
            </a:r>
          </a:p>
        </p:txBody>
      </p:sp>
      <p:sp>
        <p:nvSpPr>
          <p:cNvPr id="12" name="Body Level One…"/>
          <p:cNvSpPr txBox="1">
            <a:spLocks noGrp="1"/>
          </p:cNvSpPr>
          <p:nvPr>
            <p:ph type="body" sz="quarter" idx="1"/>
          </p:nvPr>
        </p:nvSpPr>
        <p:spPr>
          <a:xfrm>
            <a:off x="3784401" y="22481886"/>
            <a:ext cx="22706411" cy="10334332"/>
          </a:xfrm>
          <a:prstGeom prst="rect">
            <a:avLst/>
          </a:prstGeom>
        </p:spPr>
        <p:txBody>
          <a:bodyPr/>
          <a:lstStyle>
            <a:lvl1pPr marL="0" indent="0" algn="ctr">
              <a:buSzTx/>
              <a:buFontTx/>
              <a:buNone/>
              <a:defRPr sz="7900"/>
            </a:lvl1pPr>
            <a:lvl2pPr marL="0" indent="1513742" algn="ctr">
              <a:buSzTx/>
              <a:buFontTx/>
              <a:buNone/>
              <a:defRPr sz="7900"/>
            </a:lvl2pPr>
            <a:lvl3pPr marL="0" indent="3027486" algn="ctr">
              <a:buSzTx/>
              <a:buFontTx/>
              <a:buNone/>
              <a:defRPr sz="7900"/>
            </a:lvl3pPr>
            <a:lvl4pPr marL="0" indent="4541230" algn="ctr">
              <a:buSzTx/>
              <a:buFontTx/>
              <a:buNone/>
              <a:defRPr sz="7900"/>
            </a:lvl4pPr>
            <a:lvl5pPr marL="0" indent="6054973" algn="ctr">
              <a:buSzTx/>
              <a:buFontTx/>
              <a:buNone/>
              <a:defRPr sz="79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2065653" y="10671229"/>
            <a:ext cx="26112373" cy="17805174"/>
          </a:xfrm>
          <a:prstGeom prst="rect">
            <a:avLst/>
          </a:prstGeom>
        </p:spPr>
        <p:txBody>
          <a:bodyPr anchor="b"/>
          <a:lstStyle>
            <a:lvl1pPr>
              <a:defRPr sz="19800"/>
            </a:lvl1pPr>
          </a:lstStyle>
          <a:p>
            <a:r>
              <a:t>Title Text</a:t>
            </a:r>
          </a:p>
        </p:txBody>
      </p:sp>
      <p:sp>
        <p:nvSpPr>
          <p:cNvPr id="30" name="Body Level One…"/>
          <p:cNvSpPr txBox="1">
            <a:spLocks noGrp="1"/>
          </p:cNvSpPr>
          <p:nvPr>
            <p:ph type="body" sz="quarter" idx="1"/>
          </p:nvPr>
        </p:nvSpPr>
        <p:spPr>
          <a:xfrm>
            <a:off x="2065653" y="28644846"/>
            <a:ext cx="26112373" cy="9363321"/>
          </a:xfrm>
          <a:prstGeom prst="rect">
            <a:avLst/>
          </a:prstGeom>
        </p:spPr>
        <p:txBody>
          <a:bodyPr/>
          <a:lstStyle>
            <a:lvl1pPr marL="0" indent="0">
              <a:buSzTx/>
              <a:buFontTx/>
              <a:buNone/>
              <a:defRPr sz="7900"/>
            </a:lvl1pPr>
            <a:lvl2pPr marL="0" indent="1513742">
              <a:buSzTx/>
              <a:buFontTx/>
              <a:buNone/>
              <a:defRPr sz="7900"/>
            </a:lvl2pPr>
            <a:lvl3pPr marL="0" indent="3027486">
              <a:buSzTx/>
              <a:buFontTx/>
              <a:buNone/>
              <a:defRPr sz="7900"/>
            </a:lvl3pPr>
            <a:lvl4pPr marL="0" indent="4541230">
              <a:buSzTx/>
              <a:buFontTx/>
              <a:buNone/>
              <a:defRPr sz="7900"/>
            </a:lvl4pPr>
            <a:lvl5pPr marL="0" indent="6054973">
              <a:buSzTx/>
              <a:buFontTx/>
              <a:buNone/>
              <a:defRPr sz="7900"/>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2081421" y="11394519"/>
            <a:ext cx="12866966" cy="27158595"/>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2085363" y="2278913"/>
            <a:ext cx="26112374" cy="8273416"/>
          </a:xfrm>
          <a:prstGeom prst="rect">
            <a:avLst/>
          </a:prstGeom>
        </p:spPr>
        <p:txBody>
          <a:bodyPr/>
          <a:lstStyle/>
          <a:p>
            <a:r>
              <a:t>Title Text</a:t>
            </a:r>
          </a:p>
        </p:txBody>
      </p:sp>
      <p:sp>
        <p:nvSpPr>
          <p:cNvPr id="48" name="Body Level One…"/>
          <p:cNvSpPr txBox="1">
            <a:spLocks noGrp="1"/>
          </p:cNvSpPr>
          <p:nvPr>
            <p:ph type="body" sz="quarter" idx="1"/>
          </p:nvPr>
        </p:nvSpPr>
        <p:spPr>
          <a:xfrm>
            <a:off x="2085368" y="10492870"/>
            <a:ext cx="12807833" cy="5142394"/>
          </a:xfrm>
          <a:prstGeom prst="rect">
            <a:avLst/>
          </a:prstGeom>
        </p:spPr>
        <p:txBody>
          <a:bodyPr anchor="b"/>
          <a:lstStyle>
            <a:lvl1pPr marL="0" indent="0">
              <a:buSzTx/>
              <a:buFontTx/>
              <a:buNone/>
              <a:defRPr sz="7900" b="1"/>
            </a:lvl1pPr>
            <a:lvl2pPr marL="0" indent="1513742">
              <a:buSzTx/>
              <a:buFontTx/>
              <a:buNone/>
              <a:defRPr sz="7900" b="1"/>
            </a:lvl2pPr>
            <a:lvl3pPr marL="0" indent="3027486">
              <a:buSzTx/>
              <a:buFontTx/>
              <a:buNone/>
              <a:defRPr sz="7900" b="1"/>
            </a:lvl3pPr>
            <a:lvl4pPr marL="0" indent="4541230">
              <a:buSzTx/>
              <a:buFontTx/>
              <a:buNone/>
              <a:defRPr sz="7900" b="1"/>
            </a:lvl4pPr>
            <a:lvl5pPr marL="0" indent="6054973">
              <a:buSzTx/>
              <a:buFontTx/>
              <a:buNone/>
              <a:defRPr sz="79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13"/>
          </p:nvPr>
        </p:nvSpPr>
        <p:spPr>
          <a:xfrm>
            <a:off x="15326827" y="10492870"/>
            <a:ext cx="12870910" cy="5142394"/>
          </a:xfrm>
          <a:prstGeom prst="rect">
            <a:avLst/>
          </a:prstGeom>
        </p:spPr>
        <p:txBody>
          <a:bodyPr anchor="b"/>
          <a:lstStyle/>
          <a:p>
            <a:pPr marL="0" indent="0">
              <a:buSzTx/>
              <a:buFontTx/>
              <a:buNone/>
              <a:defRPr sz="79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2085363" y="2853583"/>
            <a:ext cx="9764546" cy="9987546"/>
          </a:xfrm>
          <a:prstGeom prst="rect">
            <a:avLst/>
          </a:prstGeom>
        </p:spPr>
        <p:txBody>
          <a:bodyPr anchor="b"/>
          <a:lstStyle>
            <a:lvl1pPr>
              <a:defRPr sz="10500"/>
            </a:lvl1pPr>
          </a:lstStyle>
          <a:p>
            <a:r>
              <a:t>Title Text</a:t>
            </a:r>
          </a:p>
        </p:txBody>
      </p:sp>
      <p:sp>
        <p:nvSpPr>
          <p:cNvPr id="73" name="Body Level One…"/>
          <p:cNvSpPr txBox="1">
            <a:spLocks noGrp="1"/>
          </p:cNvSpPr>
          <p:nvPr>
            <p:ph type="body" sz="half" idx="1"/>
          </p:nvPr>
        </p:nvSpPr>
        <p:spPr>
          <a:xfrm>
            <a:off x="12870908" y="6162959"/>
            <a:ext cx="15326829" cy="30418417"/>
          </a:xfrm>
          <a:prstGeom prst="rect">
            <a:avLst/>
          </a:prstGeom>
        </p:spPr>
        <p:txBody>
          <a:bodyPr/>
          <a:lstStyle>
            <a:lvl1pPr>
              <a:defRPr sz="10500"/>
            </a:lvl1pPr>
            <a:lvl2pPr marL="2377564" indent="-863821">
              <a:defRPr sz="10500"/>
            </a:lvl2pPr>
            <a:lvl3pPr marL="4033456" indent="-1005969">
              <a:defRPr sz="10500"/>
            </a:lvl3pPr>
            <a:lvl4pPr marL="5745344" indent="-1204114">
              <a:defRPr sz="10500"/>
            </a:lvl4pPr>
            <a:lvl5pPr marL="7259088" indent="-1204114">
              <a:defRPr sz="105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13"/>
          </p:nvPr>
        </p:nvSpPr>
        <p:spPr>
          <a:xfrm>
            <a:off x="2085363" y="12841129"/>
            <a:ext cx="9764546" cy="23789781"/>
          </a:xfrm>
          <a:prstGeom prst="rect">
            <a:avLst/>
          </a:prstGeom>
        </p:spPr>
        <p:txBody>
          <a:bodyPr/>
          <a:lstStyle/>
          <a:p>
            <a:pPr marL="0" indent="0">
              <a:buSzTx/>
              <a:buFontTx/>
              <a:buNone/>
              <a:defRPr sz="52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2085363" y="2853583"/>
            <a:ext cx="9764546" cy="9987546"/>
          </a:xfrm>
          <a:prstGeom prst="rect">
            <a:avLst/>
          </a:prstGeom>
        </p:spPr>
        <p:txBody>
          <a:bodyPr anchor="b"/>
          <a:lstStyle>
            <a:lvl1pPr>
              <a:defRPr sz="10500"/>
            </a:lvl1pPr>
          </a:lstStyle>
          <a:p>
            <a:r>
              <a:t>Title Text</a:t>
            </a:r>
          </a:p>
        </p:txBody>
      </p:sp>
      <p:sp>
        <p:nvSpPr>
          <p:cNvPr id="83" name="Picture Placeholder 2"/>
          <p:cNvSpPr>
            <a:spLocks noGrp="1"/>
          </p:cNvSpPr>
          <p:nvPr>
            <p:ph type="pic" sz="half" idx="13"/>
          </p:nvPr>
        </p:nvSpPr>
        <p:spPr>
          <a:xfrm>
            <a:off x="12870908" y="6162959"/>
            <a:ext cx="15326829" cy="30418417"/>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2085363" y="12841129"/>
            <a:ext cx="9764546" cy="23789781"/>
          </a:xfrm>
          <a:prstGeom prst="rect">
            <a:avLst/>
          </a:prstGeom>
        </p:spPr>
        <p:txBody>
          <a:bodyPr/>
          <a:lstStyle>
            <a:lvl1pPr marL="0" indent="0">
              <a:buSzTx/>
              <a:buFontTx/>
              <a:buNone/>
              <a:defRPr sz="5200"/>
            </a:lvl1pPr>
            <a:lvl2pPr marL="0" indent="1513742">
              <a:buSzTx/>
              <a:buFontTx/>
              <a:buNone/>
              <a:defRPr sz="5200"/>
            </a:lvl2pPr>
            <a:lvl3pPr marL="0" indent="3027486">
              <a:buSzTx/>
              <a:buFontTx/>
              <a:buNone/>
              <a:defRPr sz="5200"/>
            </a:lvl3pPr>
            <a:lvl4pPr marL="0" indent="4541230">
              <a:buSzTx/>
              <a:buFontTx/>
              <a:buNone/>
              <a:defRPr sz="5200"/>
            </a:lvl4pPr>
            <a:lvl5pPr marL="0" indent="6054973">
              <a:buSzTx/>
              <a:buFontTx/>
              <a:buNone/>
              <a:defRPr sz="52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081421" y="2278913"/>
            <a:ext cx="26112373" cy="82734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2081421" y="11394519"/>
            <a:ext cx="26112373" cy="271585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27587579" y="40468038"/>
            <a:ext cx="606213" cy="688341"/>
          </a:xfrm>
          <a:prstGeom prst="rect">
            <a:avLst/>
          </a:prstGeom>
          <a:ln w="12700">
            <a:miter lim="400000"/>
          </a:ln>
        </p:spPr>
        <p:txBody>
          <a:bodyPr wrap="none" lIns="45719" rIns="45719" anchor="ctr">
            <a:spAutoFit/>
          </a:bodyPr>
          <a:lstStyle>
            <a:lvl1pPr algn="r">
              <a:defRPr sz="39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3027486" rtl="0" latinLnBrk="0">
        <a:lnSpc>
          <a:spcPct val="90000"/>
        </a:lnSpc>
        <a:spcBef>
          <a:spcPts val="0"/>
        </a:spcBef>
        <a:spcAft>
          <a:spcPts val="0"/>
        </a:spcAft>
        <a:buClrTx/>
        <a:buSzTx/>
        <a:buFontTx/>
        <a:buNone/>
        <a:tabLst/>
        <a:defRPr sz="14500" b="0" i="0" u="none" strike="noStrike" cap="none" spc="0" baseline="0">
          <a:solidFill>
            <a:srgbClr val="000000"/>
          </a:solidFill>
          <a:uFillTx/>
          <a:latin typeface="+mj-lt"/>
          <a:ea typeface="+mj-ea"/>
          <a:cs typeface="+mj-cs"/>
          <a:sym typeface="Calibri"/>
        </a:defRPr>
      </a:lvl1pPr>
      <a:lvl2pPr marL="0" marR="0" indent="0" algn="l" defTabSz="3027486" rtl="0" latinLnBrk="0">
        <a:lnSpc>
          <a:spcPct val="90000"/>
        </a:lnSpc>
        <a:spcBef>
          <a:spcPts val="0"/>
        </a:spcBef>
        <a:spcAft>
          <a:spcPts val="0"/>
        </a:spcAft>
        <a:buClrTx/>
        <a:buSzTx/>
        <a:buFontTx/>
        <a:buNone/>
        <a:tabLst/>
        <a:defRPr sz="14500" b="0" i="0" u="none" strike="noStrike" cap="none" spc="0" baseline="0">
          <a:solidFill>
            <a:srgbClr val="000000"/>
          </a:solidFill>
          <a:uFillTx/>
          <a:latin typeface="+mj-lt"/>
          <a:ea typeface="+mj-ea"/>
          <a:cs typeface="+mj-cs"/>
          <a:sym typeface="Calibri"/>
        </a:defRPr>
      </a:lvl2pPr>
      <a:lvl3pPr marL="0" marR="0" indent="0" algn="l" defTabSz="3027486" rtl="0" latinLnBrk="0">
        <a:lnSpc>
          <a:spcPct val="90000"/>
        </a:lnSpc>
        <a:spcBef>
          <a:spcPts val="0"/>
        </a:spcBef>
        <a:spcAft>
          <a:spcPts val="0"/>
        </a:spcAft>
        <a:buClrTx/>
        <a:buSzTx/>
        <a:buFontTx/>
        <a:buNone/>
        <a:tabLst/>
        <a:defRPr sz="14500" b="0" i="0" u="none" strike="noStrike" cap="none" spc="0" baseline="0">
          <a:solidFill>
            <a:srgbClr val="000000"/>
          </a:solidFill>
          <a:uFillTx/>
          <a:latin typeface="+mj-lt"/>
          <a:ea typeface="+mj-ea"/>
          <a:cs typeface="+mj-cs"/>
          <a:sym typeface="Calibri"/>
        </a:defRPr>
      </a:lvl3pPr>
      <a:lvl4pPr marL="0" marR="0" indent="0" algn="l" defTabSz="3027486" rtl="0" latinLnBrk="0">
        <a:lnSpc>
          <a:spcPct val="90000"/>
        </a:lnSpc>
        <a:spcBef>
          <a:spcPts val="0"/>
        </a:spcBef>
        <a:spcAft>
          <a:spcPts val="0"/>
        </a:spcAft>
        <a:buClrTx/>
        <a:buSzTx/>
        <a:buFontTx/>
        <a:buNone/>
        <a:tabLst/>
        <a:defRPr sz="14500" b="0" i="0" u="none" strike="noStrike" cap="none" spc="0" baseline="0">
          <a:solidFill>
            <a:srgbClr val="000000"/>
          </a:solidFill>
          <a:uFillTx/>
          <a:latin typeface="+mj-lt"/>
          <a:ea typeface="+mj-ea"/>
          <a:cs typeface="+mj-cs"/>
          <a:sym typeface="Calibri"/>
        </a:defRPr>
      </a:lvl4pPr>
      <a:lvl5pPr marL="0" marR="0" indent="0" algn="l" defTabSz="3027486" rtl="0" latinLnBrk="0">
        <a:lnSpc>
          <a:spcPct val="90000"/>
        </a:lnSpc>
        <a:spcBef>
          <a:spcPts val="0"/>
        </a:spcBef>
        <a:spcAft>
          <a:spcPts val="0"/>
        </a:spcAft>
        <a:buClrTx/>
        <a:buSzTx/>
        <a:buFontTx/>
        <a:buNone/>
        <a:tabLst/>
        <a:defRPr sz="14500" b="0" i="0" u="none" strike="noStrike" cap="none" spc="0" baseline="0">
          <a:solidFill>
            <a:srgbClr val="000000"/>
          </a:solidFill>
          <a:uFillTx/>
          <a:latin typeface="+mj-lt"/>
          <a:ea typeface="+mj-ea"/>
          <a:cs typeface="+mj-cs"/>
          <a:sym typeface="Calibri"/>
        </a:defRPr>
      </a:lvl5pPr>
      <a:lvl6pPr marL="0" marR="0" indent="0" algn="l" defTabSz="3027486" rtl="0" latinLnBrk="0">
        <a:lnSpc>
          <a:spcPct val="90000"/>
        </a:lnSpc>
        <a:spcBef>
          <a:spcPts val="0"/>
        </a:spcBef>
        <a:spcAft>
          <a:spcPts val="0"/>
        </a:spcAft>
        <a:buClrTx/>
        <a:buSzTx/>
        <a:buFontTx/>
        <a:buNone/>
        <a:tabLst/>
        <a:defRPr sz="14500" b="0" i="0" u="none" strike="noStrike" cap="none" spc="0" baseline="0">
          <a:solidFill>
            <a:srgbClr val="000000"/>
          </a:solidFill>
          <a:uFillTx/>
          <a:latin typeface="+mj-lt"/>
          <a:ea typeface="+mj-ea"/>
          <a:cs typeface="+mj-cs"/>
          <a:sym typeface="Calibri"/>
        </a:defRPr>
      </a:lvl6pPr>
      <a:lvl7pPr marL="0" marR="0" indent="0" algn="l" defTabSz="3027486" rtl="0" latinLnBrk="0">
        <a:lnSpc>
          <a:spcPct val="90000"/>
        </a:lnSpc>
        <a:spcBef>
          <a:spcPts val="0"/>
        </a:spcBef>
        <a:spcAft>
          <a:spcPts val="0"/>
        </a:spcAft>
        <a:buClrTx/>
        <a:buSzTx/>
        <a:buFontTx/>
        <a:buNone/>
        <a:tabLst/>
        <a:defRPr sz="14500" b="0" i="0" u="none" strike="noStrike" cap="none" spc="0" baseline="0">
          <a:solidFill>
            <a:srgbClr val="000000"/>
          </a:solidFill>
          <a:uFillTx/>
          <a:latin typeface="+mj-lt"/>
          <a:ea typeface="+mj-ea"/>
          <a:cs typeface="+mj-cs"/>
          <a:sym typeface="Calibri"/>
        </a:defRPr>
      </a:lvl7pPr>
      <a:lvl8pPr marL="0" marR="0" indent="0" algn="l" defTabSz="3027486" rtl="0" latinLnBrk="0">
        <a:lnSpc>
          <a:spcPct val="90000"/>
        </a:lnSpc>
        <a:spcBef>
          <a:spcPts val="0"/>
        </a:spcBef>
        <a:spcAft>
          <a:spcPts val="0"/>
        </a:spcAft>
        <a:buClrTx/>
        <a:buSzTx/>
        <a:buFontTx/>
        <a:buNone/>
        <a:tabLst/>
        <a:defRPr sz="14500" b="0" i="0" u="none" strike="noStrike" cap="none" spc="0" baseline="0">
          <a:solidFill>
            <a:srgbClr val="000000"/>
          </a:solidFill>
          <a:uFillTx/>
          <a:latin typeface="+mj-lt"/>
          <a:ea typeface="+mj-ea"/>
          <a:cs typeface="+mj-cs"/>
          <a:sym typeface="Calibri"/>
        </a:defRPr>
      </a:lvl8pPr>
      <a:lvl9pPr marL="0" marR="0" indent="0" algn="l" defTabSz="3027486" rtl="0" latinLnBrk="0">
        <a:lnSpc>
          <a:spcPct val="90000"/>
        </a:lnSpc>
        <a:spcBef>
          <a:spcPts val="0"/>
        </a:spcBef>
        <a:spcAft>
          <a:spcPts val="0"/>
        </a:spcAft>
        <a:buClrTx/>
        <a:buSzTx/>
        <a:buFontTx/>
        <a:buNone/>
        <a:tabLst/>
        <a:defRPr sz="14500" b="0" i="0" u="none" strike="noStrike" cap="none" spc="0" baseline="0">
          <a:solidFill>
            <a:srgbClr val="000000"/>
          </a:solidFill>
          <a:uFillTx/>
          <a:latin typeface="+mj-lt"/>
          <a:ea typeface="+mj-ea"/>
          <a:cs typeface="+mj-cs"/>
          <a:sym typeface="Calibri"/>
        </a:defRPr>
      </a:lvl9pPr>
    </p:titleStyle>
    <p:bodyStyle>
      <a:lvl1pPr marL="756872" marR="0" indent="-756872" algn="l" defTabSz="3027486" rtl="0" latinLnBrk="0">
        <a:lnSpc>
          <a:spcPct val="90000"/>
        </a:lnSpc>
        <a:spcBef>
          <a:spcPts val="3300"/>
        </a:spcBef>
        <a:spcAft>
          <a:spcPts val="0"/>
        </a:spcAft>
        <a:buClrTx/>
        <a:buSzPct val="100000"/>
        <a:buFont typeface="Arial"/>
        <a:buChar char="•"/>
        <a:tabLst/>
        <a:defRPr sz="9200" b="0" i="0" u="none" strike="noStrike" cap="none" spc="0" baseline="0">
          <a:solidFill>
            <a:srgbClr val="000000"/>
          </a:solidFill>
          <a:uFillTx/>
          <a:latin typeface="+mj-lt"/>
          <a:ea typeface="+mj-ea"/>
          <a:cs typeface="+mj-cs"/>
          <a:sym typeface="Calibri"/>
        </a:defRPr>
      </a:lvl1pPr>
      <a:lvl2pPr marL="2395163" marR="0" indent="-881420" algn="l" defTabSz="3027486" rtl="0" latinLnBrk="0">
        <a:lnSpc>
          <a:spcPct val="90000"/>
        </a:lnSpc>
        <a:spcBef>
          <a:spcPts val="3300"/>
        </a:spcBef>
        <a:spcAft>
          <a:spcPts val="0"/>
        </a:spcAft>
        <a:buClrTx/>
        <a:buSzPct val="100000"/>
        <a:buFont typeface="Arial"/>
        <a:buChar char="•"/>
        <a:tabLst/>
        <a:defRPr sz="9200" b="0" i="0" u="none" strike="noStrike" cap="none" spc="0" baseline="0">
          <a:solidFill>
            <a:srgbClr val="000000"/>
          </a:solidFill>
          <a:uFillTx/>
          <a:latin typeface="+mj-lt"/>
          <a:ea typeface="+mj-ea"/>
          <a:cs typeface="+mj-cs"/>
          <a:sym typeface="Calibri"/>
        </a:defRPr>
      </a:lvl2pPr>
      <a:lvl3pPr marL="4082520" marR="0" indent="-1055033" algn="l" defTabSz="3027486" rtl="0" latinLnBrk="0">
        <a:lnSpc>
          <a:spcPct val="90000"/>
        </a:lnSpc>
        <a:spcBef>
          <a:spcPts val="3300"/>
        </a:spcBef>
        <a:spcAft>
          <a:spcPts val="0"/>
        </a:spcAft>
        <a:buClrTx/>
        <a:buSzPct val="100000"/>
        <a:buFont typeface="Arial"/>
        <a:buChar char="•"/>
        <a:tabLst/>
        <a:defRPr sz="9200" b="0" i="0" u="none" strike="noStrike" cap="none" spc="0" baseline="0">
          <a:solidFill>
            <a:srgbClr val="000000"/>
          </a:solidFill>
          <a:uFillTx/>
          <a:latin typeface="+mj-lt"/>
          <a:ea typeface="+mj-ea"/>
          <a:cs typeface="+mj-cs"/>
          <a:sym typeface="Calibri"/>
        </a:defRPr>
      </a:lvl3pPr>
      <a:lvl4pPr marL="5721437" marR="0" indent="-1180207" algn="l" defTabSz="3027486" rtl="0" latinLnBrk="0">
        <a:lnSpc>
          <a:spcPct val="90000"/>
        </a:lnSpc>
        <a:spcBef>
          <a:spcPts val="3300"/>
        </a:spcBef>
        <a:spcAft>
          <a:spcPts val="0"/>
        </a:spcAft>
        <a:buClrTx/>
        <a:buSzPct val="100000"/>
        <a:buFont typeface="Arial"/>
        <a:buChar char="•"/>
        <a:tabLst/>
        <a:defRPr sz="9200" b="0" i="0" u="none" strike="noStrike" cap="none" spc="0" baseline="0">
          <a:solidFill>
            <a:srgbClr val="000000"/>
          </a:solidFill>
          <a:uFillTx/>
          <a:latin typeface="+mj-lt"/>
          <a:ea typeface="+mj-ea"/>
          <a:cs typeface="+mj-cs"/>
          <a:sym typeface="Calibri"/>
        </a:defRPr>
      </a:lvl4pPr>
      <a:lvl5pPr marL="7235181" marR="0" indent="-1180207" algn="l" defTabSz="3027486" rtl="0" latinLnBrk="0">
        <a:lnSpc>
          <a:spcPct val="90000"/>
        </a:lnSpc>
        <a:spcBef>
          <a:spcPts val="3300"/>
        </a:spcBef>
        <a:spcAft>
          <a:spcPts val="0"/>
        </a:spcAft>
        <a:buClrTx/>
        <a:buSzPct val="100000"/>
        <a:buFont typeface="Arial"/>
        <a:buChar char="•"/>
        <a:tabLst/>
        <a:defRPr sz="9200" b="0" i="0" u="none" strike="noStrike" cap="none" spc="0" baseline="0">
          <a:solidFill>
            <a:srgbClr val="000000"/>
          </a:solidFill>
          <a:uFillTx/>
          <a:latin typeface="+mj-lt"/>
          <a:ea typeface="+mj-ea"/>
          <a:cs typeface="+mj-cs"/>
          <a:sym typeface="Calibri"/>
        </a:defRPr>
      </a:lvl5pPr>
      <a:lvl6pPr marL="8748924" marR="0" indent="-1180207" algn="l" defTabSz="3027486" rtl="0" latinLnBrk="0">
        <a:lnSpc>
          <a:spcPct val="90000"/>
        </a:lnSpc>
        <a:spcBef>
          <a:spcPts val="3300"/>
        </a:spcBef>
        <a:spcAft>
          <a:spcPts val="0"/>
        </a:spcAft>
        <a:buClrTx/>
        <a:buSzPct val="100000"/>
        <a:buFont typeface="Arial"/>
        <a:buChar char="•"/>
        <a:tabLst/>
        <a:defRPr sz="9200" b="0" i="0" u="none" strike="noStrike" cap="none" spc="0" baseline="0">
          <a:solidFill>
            <a:srgbClr val="000000"/>
          </a:solidFill>
          <a:uFillTx/>
          <a:latin typeface="+mj-lt"/>
          <a:ea typeface="+mj-ea"/>
          <a:cs typeface="+mj-cs"/>
          <a:sym typeface="Calibri"/>
        </a:defRPr>
      </a:lvl6pPr>
      <a:lvl7pPr marL="10262667" marR="0" indent="-1180206" algn="l" defTabSz="3027486" rtl="0" latinLnBrk="0">
        <a:lnSpc>
          <a:spcPct val="90000"/>
        </a:lnSpc>
        <a:spcBef>
          <a:spcPts val="3300"/>
        </a:spcBef>
        <a:spcAft>
          <a:spcPts val="0"/>
        </a:spcAft>
        <a:buClrTx/>
        <a:buSzPct val="100000"/>
        <a:buFont typeface="Arial"/>
        <a:buChar char="•"/>
        <a:tabLst/>
        <a:defRPr sz="9200" b="0" i="0" u="none" strike="noStrike" cap="none" spc="0" baseline="0">
          <a:solidFill>
            <a:srgbClr val="000000"/>
          </a:solidFill>
          <a:uFillTx/>
          <a:latin typeface="+mj-lt"/>
          <a:ea typeface="+mj-ea"/>
          <a:cs typeface="+mj-cs"/>
          <a:sym typeface="Calibri"/>
        </a:defRPr>
      </a:lvl7pPr>
      <a:lvl8pPr marL="11776410" marR="0" indent="-1180206" algn="l" defTabSz="3027486" rtl="0" latinLnBrk="0">
        <a:lnSpc>
          <a:spcPct val="90000"/>
        </a:lnSpc>
        <a:spcBef>
          <a:spcPts val="3300"/>
        </a:spcBef>
        <a:spcAft>
          <a:spcPts val="0"/>
        </a:spcAft>
        <a:buClrTx/>
        <a:buSzPct val="100000"/>
        <a:buFont typeface="Arial"/>
        <a:buChar char="•"/>
        <a:tabLst/>
        <a:defRPr sz="9200" b="0" i="0" u="none" strike="noStrike" cap="none" spc="0" baseline="0">
          <a:solidFill>
            <a:srgbClr val="000000"/>
          </a:solidFill>
          <a:uFillTx/>
          <a:latin typeface="+mj-lt"/>
          <a:ea typeface="+mj-ea"/>
          <a:cs typeface="+mj-cs"/>
          <a:sym typeface="Calibri"/>
        </a:defRPr>
      </a:lvl8pPr>
      <a:lvl9pPr marL="13290156" marR="0" indent="-1180208" algn="l" defTabSz="3027486" rtl="0" latinLnBrk="0">
        <a:lnSpc>
          <a:spcPct val="90000"/>
        </a:lnSpc>
        <a:spcBef>
          <a:spcPts val="3300"/>
        </a:spcBef>
        <a:spcAft>
          <a:spcPts val="0"/>
        </a:spcAft>
        <a:buClrTx/>
        <a:buSzPct val="100000"/>
        <a:buFont typeface="Arial"/>
        <a:buChar char="•"/>
        <a:tabLst/>
        <a:defRPr sz="9200" b="0" i="0" u="none" strike="noStrike" cap="none" spc="0" baseline="0">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sz="39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39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39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39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3900" b="0" i="0" u="none" strike="noStrike" cap="none" spc="0" baseline="0">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3900" b="0" i="0" u="none" strike="noStrike" cap="none" spc="0" baseline="0">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3900" b="0" i="0" u="none" strike="noStrike" cap="none" spc="0" baseline="0">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3900" b="0" i="0" u="none" strike="noStrike" cap="none" spc="0" baseline="0">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39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amass.is.tue.mpg.de/" TargetMode="External"/><Relationship Id="rId13" Type="http://schemas.openxmlformats.org/officeDocument/2006/relationships/image" Target="../media/image10.tiff"/><Relationship Id="rId3" Type="http://schemas.openxmlformats.org/officeDocument/2006/relationships/image" Target="../media/image2.png"/><Relationship Id="rId7" Type="http://schemas.openxmlformats.org/officeDocument/2006/relationships/image" Target="../media/image6.jpeg"/><Relationship Id="rId12"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jpeg"/><Relationship Id="rId10" Type="http://schemas.openxmlformats.org/officeDocument/2006/relationships/image" Target="../media/image8.png"/><Relationship Id="rId4" Type="http://schemas.openxmlformats.org/officeDocument/2006/relationships/image" Target="../media/image3.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D3EC78D9-5D53-CC4D-BA5F-01182487EA14}"/>
              </a:ext>
            </a:extLst>
          </p:cNvPr>
          <p:cNvSpPr/>
          <p:nvPr/>
        </p:nvSpPr>
        <p:spPr>
          <a:xfrm>
            <a:off x="28474" y="8636"/>
            <a:ext cx="30235626" cy="5043189"/>
          </a:xfrm>
          <a:prstGeom prst="rect">
            <a:avLst/>
          </a:prstGeom>
          <a:solidFill>
            <a:schemeClr val="tx1">
              <a:lumMod val="75000"/>
              <a:lumOff val="2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
        <p:nvSpPr>
          <p:cNvPr id="73" name="Rectangle 72">
            <a:extLst>
              <a:ext uri="{FF2B5EF4-FFF2-40B4-BE49-F238E27FC236}">
                <a16:creationId xmlns:a16="http://schemas.microsoft.com/office/drawing/2014/main" id="{ABC41AD6-BB1A-1447-9CD3-D0B98EBFABA7}"/>
              </a:ext>
            </a:extLst>
          </p:cNvPr>
          <p:cNvSpPr/>
          <p:nvPr/>
        </p:nvSpPr>
        <p:spPr>
          <a:xfrm>
            <a:off x="6218" y="16731260"/>
            <a:ext cx="30264100" cy="7005592"/>
          </a:xfrm>
          <a:prstGeom prst="rect">
            <a:avLst/>
          </a:prstGeom>
          <a:solidFill>
            <a:schemeClr val="tx1">
              <a:lumMod val="75000"/>
              <a:lumOff val="2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
        <p:nvSpPr>
          <p:cNvPr id="63" name="Rectangle 62">
            <a:extLst>
              <a:ext uri="{FF2B5EF4-FFF2-40B4-BE49-F238E27FC236}">
                <a16:creationId xmlns:a16="http://schemas.microsoft.com/office/drawing/2014/main" id="{98B035FA-42EC-4546-B7F4-F2A3D2706247}"/>
              </a:ext>
            </a:extLst>
          </p:cNvPr>
          <p:cNvSpPr/>
          <p:nvPr/>
        </p:nvSpPr>
        <p:spPr>
          <a:xfrm>
            <a:off x="0" y="34554617"/>
            <a:ext cx="30264100" cy="5662177"/>
          </a:xfrm>
          <a:prstGeom prst="rect">
            <a:avLst/>
          </a:prstGeom>
          <a:solidFill>
            <a:schemeClr val="tx1">
              <a:lumMod val="75000"/>
              <a:lumOff val="2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
        <p:nvSpPr>
          <p:cNvPr id="97" name="TextBox 193"/>
          <p:cNvSpPr txBox="1"/>
          <p:nvPr/>
        </p:nvSpPr>
        <p:spPr>
          <a:xfrm>
            <a:off x="3933737" y="1291098"/>
            <a:ext cx="21454448" cy="13234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nchor="t">
            <a:spAutoFit/>
          </a:bodyPr>
          <a:lstStyle/>
          <a:p>
            <a:pPr algn="ctr">
              <a:defRPr sz="6800" b="1">
                <a:latin typeface="Arial"/>
                <a:ea typeface="Arial"/>
                <a:cs typeface="Arial"/>
                <a:sym typeface="Arial"/>
              </a:defRPr>
            </a:pPr>
            <a:r>
              <a:rPr lang="en-CA" sz="8000" dirty="0" err="1">
                <a:solidFill>
                  <a:schemeClr val="bg1"/>
                </a:solidFill>
                <a:latin typeface="Helvetica Neue" panose="02000503000000020004" pitchFamily="2" charset="0"/>
                <a:ea typeface="Helvetica Neue" panose="02000503000000020004" pitchFamily="2" charset="0"/>
                <a:cs typeface="Helvetica Neue" panose="02000503000000020004" pitchFamily="2" charset="0"/>
              </a:rPr>
              <a:t>bmlSUP</a:t>
            </a:r>
            <a:r>
              <a:rPr lang="en-CA" sz="80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 A SMPL Unity Player</a:t>
            </a:r>
            <a:endParaRPr lang="en-US" sz="80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8" name="Rectangle 47"/>
          <p:cNvSpPr txBox="1"/>
          <p:nvPr/>
        </p:nvSpPr>
        <p:spPr>
          <a:xfrm>
            <a:off x="2952879" y="2613748"/>
            <a:ext cx="23012374" cy="8309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lgn="ctr" defTabSz="914400">
              <a:defRPr sz="4000">
                <a:latin typeface="Arial"/>
                <a:ea typeface="Arial"/>
                <a:cs typeface="Arial"/>
                <a:sym typeface="Arial"/>
              </a:defRPr>
            </a:pPr>
            <a:r>
              <a:rPr lang="en-CA" sz="540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Adam O. Bebko, </a:t>
            </a:r>
            <a:r>
              <a:rPr sz="540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Anne Thaler, Niko</a:t>
            </a:r>
            <a:r>
              <a:rPr lang="en-CA" sz="5400" dirty="0" err="1">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laus</a:t>
            </a:r>
            <a:r>
              <a:rPr sz="540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 F. Troje</a:t>
            </a:r>
            <a:endParaRPr sz="5400" baseline="3000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9" name="TextBox 27"/>
          <p:cNvSpPr txBox="1"/>
          <p:nvPr/>
        </p:nvSpPr>
        <p:spPr>
          <a:xfrm>
            <a:off x="9388655" y="3477413"/>
            <a:ext cx="10874197" cy="553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20" rIns="45719" bIns="45720" anchor="t">
            <a:spAutoFit/>
          </a:bodyPr>
          <a:lstStyle/>
          <a:p>
            <a:pPr>
              <a:defRPr sz="3000" baseline="30000">
                <a:latin typeface="Arial"/>
                <a:ea typeface="Arial"/>
                <a:cs typeface="Arial"/>
                <a:sym typeface="Arial"/>
              </a:defRPr>
            </a:pPr>
            <a:r>
              <a:rPr baseline="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Centre for Vision Research, York University, Toronto, Canada</a:t>
            </a:r>
          </a:p>
        </p:txBody>
      </p:sp>
      <p:sp>
        <p:nvSpPr>
          <p:cNvPr id="100" name="TextBox 33"/>
          <p:cNvSpPr txBox="1"/>
          <p:nvPr/>
        </p:nvSpPr>
        <p:spPr>
          <a:xfrm>
            <a:off x="1192175" y="5267161"/>
            <a:ext cx="27267156" cy="3574304"/>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3"/>
          </a:lnRef>
          <a:fillRef idx="1">
            <a:schemeClr val="lt1"/>
          </a:fillRef>
          <a:effectRef idx="0">
            <a:schemeClr val="accent3"/>
          </a:effectRef>
          <a:fontRef idx="minor">
            <a:schemeClr val="dk1"/>
          </a:fontRef>
        </p:style>
        <p:txBody>
          <a:bodyPr wrap="square" lIns="288000" tIns="288000" rIns="288000" bIns="288000" anchor="t">
            <a:spAutoFit/>
          </a:bodyPr>
          <a:lstStyle/>
          <a:p>
            <a:pPr>
              <a:lnSpc>
                <a:spcPct val="120000"/>
              </a:lnSpc>
              <a:defRPr sz="3300" b="1">
                <a:latin typeface="Arial"/>
                <a:ea typeface="Arial"/>
                <a:cs typeface="Arial"/>
                <a:sym typeface="Arial"/>
              </a:defRPr>
            </a:pPr>
            <a:r>
              <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Realistic virtual characters are important for many applications. The SMPL body model is based on 3D body scans and uses body shape and pose-dependent </a:t>
            </a:r>
            <a:r>
              <a:rPr lang="en-US" sz="3200" dirty="0" err="1">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blendshapes</a:t>
            </a:r>
            <a:r>
              <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to achieve realistic human animations [3]. Recently, a large database of SMPL animations called AMASS has been released [4]. Here, we present a tool that allows these animations to be viewed and controlled in Unity called the </a:t>
            </a:r>
            <a:r>
              <a:rPr lang="en-US" sz="3200" dirty="0" err="1">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BioMotionLab</a:t>
            </a:r>
            <a:r>
              <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SMPL Unity Player (</a:t>
            </a:r>
            <a:r>
              <a:rPr lang="en-US" sz="3200" dirty="0" err="1">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bmlSUP</a:t>
            </a:r>
            <a:r>
              <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This tool provides an easy interface to load and display AMASS animations in 3D immersive environments and mixed reality. We present the functionality, uses, and possible applications of this new tool.</a:t>
            </a:r>
          </a:p>
        </p:txBody>
      </p:sp>
      <p:sp>
        <p:nvSpPr>
          <p:cNvPr id="102" name="Rectangle 1725"/>
          <p:cNvSpPr txBox="1"/>
          <p:nvPr/>
        </p:nvSpPr>
        <p:spPr>
          <a:xfrm>
            <a:off x="7189417" y="4202813"/>
            <a:ext cx="15849807" cy="4308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defTabSz="914400">
              <a:defRPr sz="2800" b="1">
                <a:latin typeface="Arial"/>
                <a:ea typeface="Arial"/>
                <a:cs typeface="Arial"/>
                <a:sym typeface="Arial"/>
              </a:defRPr>
            </a:pPr>
            <a:r>
              <a:rPr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Contact: </a:t>
            </a:r>
            <a:r>
              <a:rPr lang="en-CA" b="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Adam O. Bebko</a:t>
            </a:r>
            <a:r>
              <a:rPr b="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 | </a:t>
            </a:r>
            <a:r>
              <a:rPr lang="en-CA" u="sng" dirty="0" err="1">
                <a:solidFill>
                  <a:srgbClr val="D8D8D8"/>
                </a:solidFill>
                <a:uFill>
                  <a:solidFill>
                    <a:srgbClr val="0000FF"/>
                  </a:solidFill>
                </a:uFill>
                <a:latin typeface="Helvetica Neue" panose="02000503000000020004" pitchFamily="2" charset="0"/>
                <a:ea typeface="Helvetica Neue" panose="02000503000000020004" pitchFamily="2" charset="0"/>
                <a:cs typeface="Helvetica Neue" panose="02000503000000020004" pitchFamily="2" charset="0"/>
              </a:rPr>
              <a:t>adambebko</a:t>
            </a:r>
            <a:r>
              <a:rPr u="sng" dirty="0">
                <a:solidFill>
                  <a:srgbClr val="D8D8D8"/>
                </a:solidFill>
                <a:uFill>
                  <a:solidFill>
                    <a:srgbClr val="0000FF"/>
                  </a:solidFill>
                </a:uFill>
                <a:latin typeface="Helvetica Neue" panose="02000503000000020004" pitchFamily="2" charset="0"/>
                <a:ea typeface="Helvetica Neue" panose="02000503000000020004" pitchFamily="2" charset="0"/>
                <a:cs typeface="Helvetica Neue" panose="02000503000000020004" pitchFamily="2" charset="0"/>
              </a:rPr>
              <a:t>@</a:t>
            </a:r>
            <a:r>
              <a:rPr lang="en-CA" u="sng" dirty="0">
                <a:solidFill>
                  <a:srgbClr val="D8D8D8"/>
                </a:solidFill>
                <a:uFill>
                  <a:solidFill>
                    <a:srgbClr val="0000FF"/>
                  </a:solidFill>
                </a:uFill>
                <a:latin typeface="Helvetica Neue" panose="02000503000000020004" pitchFamily="2" charset="0"/>
                <a:ea typeface="Helvetica Neue" panose="02000503000000020004" pitchFamily="2" charset="0"/>
                <a:cs typeface="Helvetica Neue" panose="02000503000000020004" pitchFamily="2" charset="0"/>
              </a:rPr>
              <a:t>gmail.com</a:t>
            </a:r>
            <a:r>
              <a:rPr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 | IEEE VR 202</a:t>
            </a:r>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1</a:t>
            </a:r>
            <a:r>
              <a:rPr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 </a:t>
            </a:r>
            <a:r>
              <a:rPr b="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March </a:t>
            </a:r>
            <a:r>
              <a:rPr lang="en-CA" b="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27</a:t>
            </a:r>
            <a:r>
              <a:rPr lang="en-CA" b="0" baseline="3000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th</a:t>
            </a:r>
            <a:r>
              <a:rPr lang="en-CA" b="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 – April 3</a:t>
            </a:r>
            <a:r>
              <a:rPr lang="en-CA" b="0" baseline="3000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rd</a:t>
            </a:r>
            <a:r>
              <a:rPr lang="en-CA" b="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 </a:t>
            </a:r>
            <a:r>
              <a:rPr b="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202</a:t>
            </a:r>
            <a:r>
              <a:rPr lang="en-CA" b="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1</a:t>
            </a:r>
            <a:endParaRPr b="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 name="TextBox 1">
            <a:extLst>
              <a:ext uri="{FF2B5EF4-FFF2-40B4-BE49-F238E27FC236}">
                <a16:creationId xmlns:a16="http://schemas.microsoft.com/office/drawing/2014/main" id="{9C1619BD-C478-1C43-9986-2172DAE23F49}"/>
              </a:ext>
            </a:extLst>
          </p:cNvPr>
          <p:cNvSpPr txBox="1"/>
          <p:nvPr/>
        </p:nvSpPr>
        <p:spPr>
          <a:xfrm>
            <a:off x="31526922" y="3180522"/>
            <a:ext cx="9239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D8D8D8"/>
              </a:solidFill>
              <a:effectLst/>
              <a:uFillTx/>
              <a:latin typeface="Helvetica Neue" panose="02000503000000020004" pitchFamily="2" charset="0"/>
              <a:ea typeface="Helvetica Neue" panose="02000503000000020004" pitchFamily="2" charset="0"/>
              <a:cs typeface="Helvetica Neue" panose="02000503000000020004" pitchFamily="2" charset="0"/>
              <a:sym typeface="Calibri"/>
            </a:endParaRPr>
          </a:p>
        </p:txBody>
      </p:sp>
      <p:sp>
        <p:nvSpPr>
          <p:cNvPr id="13" name="TextBox 12">
            <a:extLst>
              <a:ext uri="{FF2B5EF4-FFF2-40B4-BE49-F238E27FC236}">
                <a16:creationId xmlns:a16="http://schemas.microsoft.com/office/drawing/2014/main" id="{FF6D4077-7C7B-424B-957C-AAFC8450B885}"/>
              </a:ext>
            </a:extLst>
          </p:cNvPr>
          <p:cNvSpPr txBox="1"/>
          <p:nvPr/>
        </p:nvSpPr>
        <p:spPr>
          <a:xfrm>
            <a:off x="23594441" y="30823134"/>
            <a:ext cx="5435334" cy="2308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CA" sz="24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Playback Controls:</a:t>
            </a:r>
            <a:r>
              <a:rPr lang="en-CA" sz="24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controls are provided for </a:t>
            </a:r>
            <a:r>
              <a:rPr lang="en-CA" sz="2400" i="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Play</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and </a:t>
            </a:r>
            <a:r>
              <a:rPr lang="en-CA" sz="2400" i="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Pause</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a:t>
            </a:r>
            <a:r>
              <a:rPr lang="en-CA" sz="2400" i="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Playback Speed</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a “scrubber” for jumping </a:t>
            </a:r>
            <a:r>
              <a:rPr kumimoji="0" lang="en-CA" sz="2400" b="0" i="0" u="none" strike="noStrike" cap="none" spc="0" normalizeH="0" baseline="0" dirty="0">
                <a:ln>
                  <a:noFill/>
                </a:ln>
                <a:solidFill>
                  <a:schemeClr val="bg1">
                    <a:lumMod val="75000"/>
                  </a:schemeClr>
                </a:solidFill>
                <a:effectLst/>
                <a:uFillTx/>
                <a:latin typeface="Helvetica Neue" panose="02000503000000020004" pitchFamily="2" charset="0"/>
                <a:ea typeface="Helvetica Neue" panose="02000503000000020004" pitchFamily="2" charset="0"/>
                <a:cs typeface="Helvetica Neue" panose="02000503000000020004" pitchFamily="2" charset="0"/>
                <a:sym typeface="Calibri"/>
              </a:rPr>
              <a:t>to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a particular part of the animation. There are also controls to navigate a list of several animations. </a:t>
            </a:r>
            <a:endParaRPr lang="en-CA" sz="2400" b="0" i="0" u="none" strike="noStrike" cap="none" spc="0" normalizeH="0" baseline="0" dirty="0">
              <a:ln>
                <a:noFill/>
              </a:ln>
              <a:solidFill>
                <a:schemeClr val="bg1">
                  <a:lumMod val="75000"/>
                </a:schemeClr>
              </a:solidFill>
              <a:effectLst/>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TextBox 13">
            <a:extLst>
              <a:ext uri="{FF2B5EF4-FFF2-40B4-BE49-F238E27FC236}">
                <a16:creationId xmlns:a16="http://schemas.microsoft.com/office/drawing/2014/main" id="{E8FCEB69-3F01-4163-913C-37525C541E12}"/>
              </a:ext>
            </a:extLst>
          </p:cNvPr>
          <p:cNvSpPr txBox="1"/>
          <p:nvPr/>
        </p:nvSpPr>
        <p:spPr>
          <a:xfrm>
            <a:off x="23580285" y="27312552"/>
            <a:ext cx="5435334" cy="2308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CA" sz="24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Reviewing: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Save notes about animations while viewing them. This can be used </a:t>
            </a:r>
            <a:r>
              <a:rPr kumimoji="0" lang="en-CA" sz="2400" b="0" i="0" u="none" strike="noStrike" cap="none" spc="0" normalizeH="0" baseline="0" dirty="0">
                <a:ln>
                  <a:noFill/>
                </a:ln>
                <a:solidFill>
                  <a:schemeClr val="bg1">
                    <a:lumMod val="75000"/>
                  </a:schemeClr>
                </a:solidFill>
                <a:effectLst/>
                <a:uFillTx/>
                <a:latin typeface="Helvetica Neue" panose="02000503000000020004" pitchFamily="2" charset="0"/>
                <a:ea typeface="Helvetica Neue" panose="02000503000000020004" pitchFamily="2" charset="0"/>
                <a:cs typeface="Helvetica Neue" panose="02000503000000020004" pitchFamily="2" charset="0"/>
                <a:sym typeface="Calibri"/>
              </a:rPr>
              <a:t>to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annotate large sets of animations, and for simple applications requiring basic user responses.</a:t>
            </a:r>
            <a:endPar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 name="TextBox 14">
            <a:extLst>
              <a:ext uri="{FF2B5EF4-FFF2-40B4-BE49-F238E27FC236}">
                <a16:creationId xmlns:a16="http://schemas.microsoft.com/office/drawing/2014/main" id="{EB7D1FB4-C15D-499E-886C-84E9AAA5E719}"/>
              </a:ext>
            </a:extLst>
          </p:cNvPr>
          <p:cNvSpPr txBox="1"/>
          <p:nvPr/>
        </p:nvSpPr>
        <p:spPr>
          <a:xfrm>
            <a:off x="6145257" y="27298162"/>
            <a:ext cx="6005741" cy="26776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CA" sz="24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Appearance:</a:t>
            </a:r>
            <a:r>
              <a:rPr lang="en-CA" sz="24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There are three mesh rendering modes: O</a:t>
            </a:r>
            <a:r>
              <a:rPr lang="en-CA" sz="2400" i="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paque</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(checkerboard or custom texture), </a:t>
            </a:r>
            <a:r>
              <a:rPr lang="en-CA" sz="2400" i="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Semi-Transparent</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and </a:t>
            </a:r>
            <a:r>
              <a:rPr lang="en-CA" sz="2400" i="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No Mesh</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Rendering of lines for bones and spheres for all joints can be toggled on and off. The left and right sides of the body can be colored separately. </a:t>
            </a:r>
            <a:endPar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 name="TextBox 15">
            <a:extLst>
              <a:ext uri="{FF2B5EF4-FFF2-40B4-BE49-F238E27FC236}">
                <a16:creationId xmlns:a16="http://schemas.microsoft.com/office/drawing/2014/main" id="{48E9C035-B292-435A-BE44-DF8AE3496683}"/>
              </a:ext>
            </a:extLst>
          </p:cNvPr>
          <p:cNvSpPr txBox="1"/>
          <p:nvPr/>
        </p:nvSpPr>
        <p:spPr>
          <a:xfrm>
            <a:off x="6159215" y="31221507"/>
            <a:ext cx="6009317" cy="193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CA" sz="24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Camera: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The camera can be explicitly positioned in the Unity editor before runtime. There are also runtime camera controls that roughly match the controls of the Unity Editor scene view. </a:t>
            </a:r>
            <a:endPar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 name="TextBox 16">
            <a:extLst>
              <a:ext uri="{FF2B5EF4-FFF2-40B4-BE49-F238E27FC236}">
                <a16:creationId xmlns:a16="http://schemas.microsoft.com/office/drawing/2014/main" id="{A1734718-81D9-47C2-A7D0-33FD23A089CB}"/>
              </a:ext>
            </a:extLst>
          </p:cNvPr>
          <p:cNvSpPr txBox="1"/>
          <p:nvPr/>
        </p:nvSpPr>
        <p:spPr>
          <a:xfrm>
            <a:off x="8005671" y="24779005"/>
            <a:ext cx="9765187"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just"/>
            <a:r>
              <a:rPr lang="en-CA" sz="24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Advanced customization:</a:t>
            </a:r>
            <a:r>
              <a:rPr lang="en-CA" sz="24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options are available via the Unity Editor, including changing the background scene, the rendering and textures of the body models, and many other features.</a:t>
            </a:r>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See above image for example of a realistic scene.</a:t>
            </a:r>
          </a:p>
        </p:txBody>
      </p:sp>
      <p:sp>
        <p:nvSpPr>
          <p:cNvPr id="18" name="TextBox 17">
            <a:extLst>
              <a:ext uri="{FF2B5EF4-FFF2-40B4-BE49-F238E27FC236}">
                <a16:creationId xmlns:a16="http://schemas.microsoft.com/office/drawing/2014/main" id="{59434FC6-8E28-41FE-886A-7F2954247944}"/>
              </a:ext>
            </a:extLst>
          </p:cNvPr>
          <p:cNvSpPr txBox="1"/>
          <p:nvPr/>
        </p:nvSpPr>
        <p:spPr>
          <a:xfrm>
            <a:off x="919057" y="24779005"/>
            <a:ext cx="6736535"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just"/>
            <a:r>
              <a:rPr lang="en-CA" sz="24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Easy Loading:</a:t>
            </a:r>
            <a:r>
              <a:rPr lang="en-CA" sz="24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Animation files can be loaded individually or in batch either from code or from a GUI. Multiple or paired animations can be played simultaneously. </a:t>
            </a:r>
          </a:p>
        </p:txBody>
      </p:sp>
      <p:pic>
        <p:nvPicPr>
          <p:cNvPr id="9" name="Picture 9" descr="Chart, radar chart&#10;&#10;Description automatically generated">
            <a:extLst>
              <a:ext uri="{FF2B5EF4-FFF2-40B4-BE49-F238E27FC236}">
                <a16:creationId xmlns:a16="http://schemas.microsoft.com/office/drawing/2014/main" id="{E40BBDEC-0100-41B5-97D1-965599D4E353}"/>
              </a:ext>
            </a:extLst>
          </p:cNvPr>
          <p:cNvPicPr>
            <a:picLocks noChangeAspect="1"/>
          </p:cNvPicPr>
          <p:nvPr/>
        </p:nvPicPr>
        <p:blipFill>
          <a:blip r:embed="rId2"/>
          <a:stretch>
            <a:fillRect/>
          </a:stretch>
        </p:blipFill>
        <p:spPr>
          <a:xfrm>
            <a:off x="1433335" y="27293437"/>
            <a:ext cx="3688304" cy="5525979"/>
          </a:xfrm>
          <a:prstGeom prst="rect">
            <a:avLst/>
          </a:prstGeom>
        </p:spPr>
      </p:pic>
      <p:pic>
        <p:nvPicPr>
          <p:cNvPr id="11" name="Picture 11" descr="Graphical user interface&#10;&#10;Description automatically generated">
            <a:extLst>
              <a:ext uri="{FF2B5EF4-FFF2-40B4-BE49-F238E27FC236}">
                <a16:creationId xmlns:a16="http://schemas.microsoft.com/office/drawing/2014/main" id="{3DCE2158-7D00-44EF-BAEE-A085D81EEF40}"/>
              </a:ext>
            </a:extLst>
          </p:cNvPr>
          <p:cNvPicPr>
            <a:picLocks noChangeAspect="1"/>
          </p:cNvPicPr>
          <p:nvPr/>
        </p:nvPicPr>
        <p:blipFill>
          <a:blip r:embed="rId3"/>
          <a:stretch>
            <a:fillRect/>
          </a:stretch>
        </p:blipFill>
        <p:spPr>
          <a:xfrm>
            <a:off x="12560942" y="27293437"/>
            <a:ext cx="10595648" cy="5850559"/>
          </a:xfrm>
          <a:prstGeom prst="rect">
            <a:avLst/>
          </a:prstGeom>
        </p:spPr>
      </p:pic>
      <p:sp>
        <p:nvSpPr>
          <p:cNvPr id="40" name="Rectangle: Rounded Corners 39">
            <a:extLst>
              <a:ext uri="{FF2B5EF4-FFF2-40B4-BE49-F238E27FC236}">
                <a16:creationId xmlns:a16="http://schemas.microsoft.com/office/drawing/2014/main" id="{1A8B8B8D-BA02-438B-9C31-CE1A636C7A41}"/>
              </a:ext>
            </a:extLst>
          </p:cNvPr>
          <p:cNvSpPr/>
          <p:nvPr/>
        </p:nvSpPr>
        <p:spPr>
          <a:xfrm>
            <a:off x="12305182" y="26949095"/>
            <a:ext cx="2520571" cy="3805922"/>
          </a:xfrm>
          <a:prstGeom prst="roundRect">
            <a:avLst/>
          </a:prstGeom>
          <a:noFill/>
          <a:ln w="57150" cap="flat">
            <a:solidFill>
              <a:schemeClr val="accent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D8D8D8"/>
              </a:solidFill>
              <a:effectLst/>
              <a:uFillTx/>
              <a:latin typeface="Helvetica Neue" panose="02000503000000020004" pitchFamily="2" charset="0"/>
              <a:ea typeface="Helvetica Neue" panose="02000503000000020004" pitchFamily="2" charset="0"/>
              <a:cs typeface="Helvetica Neue" panose="02000503000000020004" pitchFamily="2" charset="0"/>
              <a:sym typeface="Calibri"/>
            </a:endParaRPr>
          </a:p>
        </p:txBody>
      </p:sp>
      <p:sp>
        <p:nvSpPr>
          <p:cNvPr id="23" name="TextBox 22">
            <a:extLst>
              <a:ext uri="{FF2B5EF4-FFF2-40B4-BE49-F238E27FC236}">
                <a16:creationId xmlns:a16="http://schemas.microsoft.com/office/drawing/2014/main" id="{0CF47045-5973-4BF4-A545-FA81E4E3C0A8}"/>
              </a:ext>
            </a:extLst>
          </p:cNvPr>
          <p:cNvSpPr txBox="1"/>
          <p:nvPr/>
        </p:nvSpPr>
        <p:spPr>
          <a:xfrm>
            <a:off x="248520" y="40543379"/>
            <a:ext cx="29494434" cy="2031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CA" b="1"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References</a:t>
            </a:r>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​K</a:t>
            </a:r>
          </a:p>
          <a:p>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J. Romero, D. </a:t>
            </a:r>
            <a:r>
              <a:rPr lang="en-CA" dirty="0" err="1">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Tzionas</a:t>
            </a:r>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 and M. J. Black. Embodied hands: Modeling and capturing hands and bodies together. ACM Transactions on Graphics (</a:t>
            </a:r>
            <a:r>
              <a:rPr lang="en-CA" dirty="0" err="1">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ToG</a:t>
            </a:r>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 36(6):245, 2017.</a:t>
            </a:r>
            <a:r>
              <a:rPr lang="en-US"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a:t>
            </a:r>
          </a:p>
          <a:p>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N. Mahmood, N. Ghorbani, N. F. Troje, G. Pons-Moll, and M. J. Black. AMASS: Archive of motion capture as surface shapes. In Proceedings of the IEEE ICCV, pp. 5442–5451, 2019.</a:t>
            </a:r>
            <a:r>
              <a:rPr lang="en-US"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a:t>
            </a:r>
          </a:p>
          <a:p>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M. Loper, N. Mahmood, J. Romero, G. Pons-Moll, and M. J. Black. SMPL: A skinned multi-person linear model. ACM transactions on graphics (TOG), 34(6):1–16, 2015.</a:t>
            </a:r>
            <a:r>
              <a:rPr lang="en-US"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a:t>
            </a:r>
          </a:p>
          <a:p>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M. Loper, N. Mahmood, and M. J. Black. </a:t>
            </a:r>
            <a:r>
              <a:rPr lang="en-CA" dirty="0" err="1">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MoSh</a:t>
            </a:r>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 Motion and shape capture from sparse markers. ACM Transactions on Graphics (TOG), 33(6):1–13, 2014.</a:t>
            </a:r>
            <a:r>
              <a:rPr lang="en-US"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a:t>
            </a:r>
          </a:p>
          <a:p>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A. O. Bebko and N. F. Troje. </a:t>
            </a:r>
            <a:r>
              <a:rPr lang="en-CA" dirty="0" err="1">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bmlTUX</a:t>
            </a:r>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 Design and control of experiments in virtual reality and beyond. </a:t>
            </a:r>
            <a:r>
              <a:rPr lang="en-CA" dirty="0" err="1">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i</a:t>
            </a:r>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-Perception, 11(4):2041669520938400, 2020.</a:t>
            </a:r>
            <a:r>
              <a:rPr lang="en-US"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a:t>
            </a:r>
          </a:p>
          <a:p>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S. Pujades, B. Mohler, A. Thaler, J. Tesch, N. Mahmood, N. Hesse, H. H. </a:t>
            </a:r>
            <a:r>
              <a:rPr lang="en-CA" dirty="0" err="1">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Bülthoff</a:t>
            </a:r>
            <a:r>
              <a:rPr lang="en-CA"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 and M. J. Black. The Virtual Caliper: Rapid Creation of Metrically Accurate Avatars from 3D Measurements. IEEE transactions on visualization and computer graphics, 25(5):1887–1897, 2019.</a:t>
            </a:r>
            <a:r>
              <a:rPr lang="en-US"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a:t>
            </a:r>
          </a:p>
        </p:txBody>
      </p:sp>
      <p:grpSp>
        <p:nvGrpSpPr>
          <p:cNvPr id="65" name="Group 64">
            <a:extLst>
              <a:ext uri="{FF2B5EF4-FFF2-40B4-BE49-F238E27FC236}">
                <a16:creationId xmlns:a16="http://schemas.microsoft.com/office/drawing/2014/main" id="{8AA40D6A-7B46-DB44-AEE1-0D8D50A9ED44}"/>
              </a:ext>
            </a:extLst>
          </p:cNvPr>
          <p:cNvGrpSpPr/>
          <p:nvPr/>
        </p:nvGrpSpPr>
        <p:grpSpPr>
          <a:xfrm>
            <a:off x="11486939" y="17452476"/>
            <a:ext cx="7290222" cy="5865413"/>
            <a:chOff x="12060879" y="17452476"/>
            <a:chExt cx="7290222" cy="5865413"/>
          </a:xfrm>
        </p:grpSpPr>
        <p:pic>
          <p:nvPicPr>
            <p:cNvPr id="10" name="Picture 18">
              <a:extLst>
                <a:ext uri="{FF2B5EF4-FFF2-40B4-BE49-F238E27FC236}">
                  <a16:creationId xmlns:a16="http://schemas.microsoft.com/office/drawing/2014/main" id="{5AC2DB95-377E-4F5B-8D14-9DCFDF1758C1}"/>
                </a:ext>
              </a:extLst>
            </p:cNvPr>
            <p:cNvPicPr>
              <a:picLocks noChangeAspect="1"/>
            </p:cNvPicPr>
            <p:nvPr/>
          </p:nvPicPr>
          <p:blipFill rotWithShape="1">
            <a:blip r:embed="rId4"/>
            <a:srcRect l="-280" t="137" r="10089" b="307"/>
            <a:stretch/>
          </p:blipFill>
          <p:spPr>
            <a:xfrm>
              <a:off x="12176156" y="17452476"/>
              <a:ext cx="7059668" cy="5185777"/>
            </a:xfrm>
            <a:prstGeom prst="rect">
              <a:avLst/>
            </a:prstGeom>
          </p:spPr>
        </p:pic>
        <p:sp>
          <p:nvSpPr>
            <p:cNvPr id="25" name="TextBox 24">
              <a:extLst>
                <a:ext uri="{FF2B5EF4-FFF2-40B4-BE49-F238E27FC236}">
                  <a16:creationId xmlns:a16="http://schemas.microsoft.com/office/drawing/2014/main" id="{A0610401-58F9-4B47-8D90-F65202311DF1}"/>
                </a:ext>
              </a:extLst>
            </p:cNvPr>
            <p:cNvSpPr txBox="1"/>
            <p:nvPr/>
          </p:nvSpPr>
          <p:spPr>
            <a:xfrm>
              <a:off x="12060879" y="22856226"/>
              <a:ext cx="7290222"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2400" dirty="0" err="1">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bmlSUP</a:t>
              </a:r>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playing a textured AMASS animation in VR.</a:t>
              </a:r>
            </a:p>
          </p:txBody>
        </p:sp>
      </p:grpSp>
      <p:sp>
        <p:nvSpPr>
          <p:cNvPr id="30" name="TextBox 29">
            <a:extLst>
              <a:ext uri="{FF2B5EF4-FFF2-40B4-BE49-F238E27FC236}">
                <a16:creationId xmlns:a16="http://schemas.microsoft.com/office/drawing/2014/main" id="{8F4D3FCD-6225-4635-B2A3-F1B3A87EAC53}"/>
              </a:ext>
            </a:extLst>
          </p:cNvPr>
          <p:cNvSpPr txBox="1"/>
          <p:nvPr/>
        </p:nvSpPr>
        <p:spPr>
          <a:xfrm>
            <a:off x="3154095" y="17450555"/>
            <a:ext cx="9009718"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CA"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Currently, </a:t>
            </a:r>
            <a:r>
              <a:rPr lang="en-CA" sz="3200" b="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AMASS </a:t>
            </a:r>
            <a:r>
              <a:rPr lang="en-CA"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animations aren't easily compatible with tools that can display realistic 3D environments and VR.​</a:t>
            </a:r>
            <a:endPar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p:txBody>
      </p:sp>
      <p:grpSp>
        <p:nvGrpSpPr>
          <p:cNvPr id="64" name="Group 63">
            <a:extLst>
              <a:ext uri="{FF2B5EF4-FFF2-40B4-BE49-F238E27FC236}">
                <a16:creationId xmlns:a16="http://schemas.microsoft.com/office/drawing/2014/main" id="{499AFD62-08C2-B545-8CC5-32F2C22B4F56}"/>
              </a:ext>
            </a:extLst>
          </p:cNvPr>
          <p:cNvGrpSpPr/>
          <p:nvPr/>
        </p:nvGrpSpPr>
        <p:grpSpPr>
          <a:xfrm>
            <a:off x="4578520" y="9174414"/>
            <a:ext cx="21107060" cy="6772959"/>
            <a:chOff x="5346698" y="9174414"/>
            <a:chExt cx="21107060" cy="6772959"/>
          </a:xfrm>
        </p:grpSpPr>
        <p:sp>
          <p:nvSpPr>
            <p:cNvPr id="5" name="TextBox 4">
              <a:extLst>
                <a:ext uri="{FF2B5EF4-FFF2-40B4-BE49-F238E27FC236}">
                  <a16:creationId xmlns:a16="http://schemas.microsoft.com/office/drawing/2014/main" id="{650CEDFD-AA5E-4B0A-82DD-D715FCB2B70F}"/>
                </a:ext>
              </a:extLst>
            </p:cNvPr>
            <p:cNvSpPr txBox="1"/>
            <p:nvPr/>
          </p:nvSpPr>
          <p:spPr>
            <a:xfrm>
              <a:off x="14383250" y="9174414"/>
              <a:ext cx="3436740"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36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SMPL-H Model</a:t>
              </a:r>
            </a:p>
          </p:txBody>
        </p:sp>
        <p:pic>
          <p:nvPicPr>
            <p:cNvPr id="3" name="Picture 5" descr="A picture containing text, posing&#10;&#10;Description automatically generated">
              <a:extLst>
                <a:ext uri="{FF2B5EF4-FFF2-40B4-BE49-F238E27FC236}">
                  <a16:creationId xmlns:a16="http://schemas.microsoft.com/office/drawing/2014/main" id="{0FA511AA-0D76-492F-8FAD-292B9005A79B}"/>
                </a:ext>
              </a:extLst>
            </p:cNvPr>
            <p:cNvPicPr>
              <a:picLocks noChangeAspect="1"/>
            </p:cNvPicPr>
            <p:nvPr/>
          </p:nvPicPr>
          <p:blipFill>
            <a:blip r:embed="rId5"/>
            <a:stretch>
              <a:fillRect/>
            </a:stretch>
          </p:blipFill>
          <p:spPr>
            <a:xfrm>
              <a:off x="21721301" y="9931101"/>
              <a:ext cx="2470056" cy="4433777"/>
            </a:xfrm>
            <a:prstGeom prst="rect">
              <a:avLst/>
            </a:prstGeom>
          </p:spPr>
        </p:pic>
        <p:sp>
          <p:nvSpPr>
            <p:cNvPr id="22" name="TextBox 21">
              <a:extLst>
                <a:ext uri="{FF2B5EF4-FFF2-40B4-BE49-F238E27FC236}">
                  <a16:creationId xmlns:a16="http://schemas.microsoft.com/office/drawing/2014/main" id="{7F2DF21E-FD4D-4245-9AA5-4D68C45DFBD3}"/>
                </a:ext>
              </a:extLst>
            </p:cNvPr>
            <p:cNvSpPr txBox="1"/>
            <p:nvPr/>
          </p:nvSpPr>
          <p:spPr>
            <a:xfrm>
              <a:off x="20562205" y="9174414"/>
              <a:ext cx="5536739"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36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Optical Motion Capture</a:t>
              </a:r>
            </a:p>
          </p:txBody>
        </p:sp>
        <p:sp>
          <p:nvSpPr>
            <p:cNvPr id="6" name="Arrow: Right 5">
              <a:extLst>
                <a:ext uri="{FF2B5EF4-FFF2-40B4-BE49-F238E27FC236}">
                  <a16:creationId xmlns:a16="http://schemas.microsoft.com/office/drawing/2014/main" id="{0F084985-021E-48BD-97EE-170E5CE850F4}"/>
                </a:ext>
              </a:extLst>
            </p:cNvPr>
            <p:cNvSpPr/>
            <p:nvPr/>
          </p:nvSpPr>
          <p:spPr>
            <a:xfrm flipH="1">
              <a:off x="18718695" y="11885393"/>
              <a:ext cx="1584137" cy="733659"/>
            </a:xfrm>
            <a:prstGeom prst="rightArrow">
              <a:avLst/>
            </a:prstGeom>
            <a:solidFill>
              <a:srgbClr val="FFFFFF"/>
            </a:solidFill>
            <a:ln w="12700" cap="flat">
              <a:solidFill>
                <a:schemeClr val="bg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D8D8D8"/>
                </a:solidFill>
                <a:effectLst/>
                <a:uFillTx/>
                <a:latin typeface="Helvetica Neue" panose="02000503000000020004" pitchFamily="2" charset="0"/>
                <a:ea typeface="Helvetica Neue" panose="02000503000000020004" pitchFamily="2" charset="0"/>
                <a:cs typeface="Helvetica Neue" panose="02000503000000020004" pitchFamily="2" charset="0"/>
                <a:sym typeface="Calibri"/>
              </a:endParaRPr>
            </a:p>
          </p:txBody>
        </p:sp>
        <p:pic>
          <p:nvPicPr>
            <p:cNvPr id="8" name="Picture 8">
              <a:extLst>
                <a:ext uri="{FF2B5EF4-FFF2-40B4-BE49-F238E27FC236}">
                  <a16:creationId xmlns:a16="http://schemas.microsoft.com/office/drawing/2014/main" id="{41DAF62C-1D4B-4D36-BBE4-00B98BF7E578}"/>
                </a:ext>
              </a:extLst>
            </p:cNvPr>
            <p:cNvPicPr>
              <a:picLocks noChangeAspect="1"/>
            </p:cNvPicPr>
            <p:nvPr/>
          </p:nvPicPr>
          <p:blipFill rotWithShape="1">
            <a:blip r:embed="rId6"/>
            <a:srcRect r="31148" b="-1160"/>
            <a:stretch/>
          </p:blipFill>
          <p:spPr>
            <a:xfrm>
              <a:off x="6203374" y="9931101"/>
              <a:ext cx="4738203" cy="4433777"/>
            </a:xfrm>
            <a:prstGeom prst="rect">
              <a:avLst/>
            </a:prstGeom>
          </p:spPr>
        </p:pic>
        <p:sp>
          <p:nvSpPr>
            <p:cNvPr id="27" name="TextBox 26">
              <a:extLst>
                <a:ext uri="{FF2B5EF4-FFF2-40B4-BE49-F238E27FC236}">
                  <a16:creationId xmlns:a16="http://schemas.microsoft.com/office/drawing/2014/main" id="{3C14E53C-8029-4294-81B0-1E4A2570C76B}"/>
                </a:ext>
              </a:extLst>
            </p:cNvPr>
            <p:cNvSpPr txBox="1"/>
            <p:nvPr/>
          </p:nvSpPr>
          <p:spPr>
            <a:xfrm>
              <a:off x="6503559" y="9174414"/>
              <a:ext cx="4097870"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36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AMASS Database</a:t>
              </a:r>
            </a:p>
          </p:txBody>
        </p:sp>
        <p:sp>
          <p:nvSpPr>
            <p:cNvPr id="28" name="Arrow: Right 27">
              <a:extLst>
                <a:ext uri="{FF2B5EF4-FFF2-40B4-BE49-F238E27FC236}">
                  <a16:creationId xmlns:a16="http://schemas.microsoft.com/office/drawing/2014/main" id="{59386AFF-9155-43C8-BA2F-719914067BBA}"/>
                </a:ext>
              </a:extLst>
            </p:cNvPr>
            <p:cNvSpPr/>
            <p:nvPr/>
          </p:nvSpPr>
          <p:spPr>
            <a:xfrm flipH="1">
              <a:off x="11647763" y="11885393"/>
              <a:ext cx="1584137" cy="733659"/>
            </a:xfrm>
            <a:prstGeom prst="rightArrow">
              <a:avLst/>
            </a:prstGeom>
            <a:solidFill>
              <a:srgbClr val="FFFFFF"/>
            </a:solidFill>
            <a:ln w="12700" cap="flat">
              <a:solidFill>
                <a:schemeClr val="bg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D8D8D8"/>
                </a:solidFill>
                <a:effectLst/>
                <a:uFillTx/>
                <a:latin typeface="Helvetica Neue" panose="02000503000000020004" pitchFamily="2" charset="0"/>
                <a:ea typeface="Helvetica Neue" panose="02000503000000020004" pitchFamily="2" charset="0"/>
                <a:cs typeface="Helvetica Neue" panose="02000503000000020004" pitchFamily="2" charset="0"/>
                <a:sym typeface="Calibri"/>
              </a:endParaRPr>
            </a:p>
          </p:txBody>
        </p:sp>
        <p:pic>
          <p:nvPicPr>
            <p:cNvPr id="7" name="Picture 8">
              <a:extLst>
                <a:ext uri="{FF2B5EF4-FFF2-40B4-BE49-F238E27FC236}">
                  <a16:creationId xmlns:a16="http://schemas.microsoft.com/office/drawing/2014/main" id="{BCC3B127-601B-4A7E-A5AA-A1E3FFA7F032}"/>
                </a:ext>
              </a:extLst>
            </p:cNvPr>
            <p:cNvPicPr>
              <a:picLocks noChangeAspect="1"/>
            </p:cNvPicPr>
            <p:nvPr/>
          </p:nvPicPr>
          <p:blipFill>
            <a:blip r:embed="rId7"/>
            <a:stretch>
              <a:fillRect/>
            </a:stretch>
          </p:blipFill>
          <p:spPr>
            <a:xfrm>
              <a:off x="14608012" y="9931101"/>
              <a:ext cx="2610977" cy="4433777"/>
            </a:xfrm>
            <a:prstGeom prst="rect">
              <a:avLst/>
            </a:prstGeom>
          </p:spPr>
        </p:pic>
        <p:sp>
          <p:nvSpPr>
            <p:cNvPr id="26" name="TextBox 25">
              <a:extLst>
                <a:ext uri="{FF2B5EF4-FFF2-40B4-BE49-F238E27FC236}">
                  <a16:creationId xmlns:a16="http://schemas.microsoft.com/office/drawing/2014/main" id="{505AB7BC-58A9-4B45-BF41-4FCBEA15A427}"/>
                </a:ext>
              </a:extLst>
            </p:cNvPr>
            <p:cNvSpPr txBox="1"/>
            <p:nvPr/>
          </p:nvSpPr>
          <p:spPr>
            <a:xfrm>
              <a:off x="5346698" y="14718167"/>
              <a:ext cx="7277039" cy="12292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AMASS</a:t>
              </a:r>
              <a:r>
                <a:rPr lang="en-CA" sz="2400" b="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is a large database of animated realistic body models performing a wide variety of</a:t>
              </a:r>
              <a:endPar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a:p>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everyday actions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hlinkClick r:id="rId8">
                    <a:extLst>
                      <a:ext uri="{A12FA001-AC4F-418D-AE19-62706E023703}">
                        <ahyp:hlinkClr xmlns:ahyp="http://schemas.microsoft.com/office/drawing/2018/hyperlinkcolor" val="tx"/>
                      </a:ext>
                    </a:extLst>
                  </a:hlinkClick>
                </a:rPr>
                <a:t>https://amass.is.tue.mpg.de/</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[4]. </a:t>
              </a:r>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a:t>
              </a:r>
            </a:p>
          </p:txBody>
        </p:sp>
        <p:sp>
          <p:nvSpPr>
            <p:cNvPr id="29" name="TextBox 28">
              <a:extLst>
                <a:ext uri="{FF2B5EF4-FFF2-40B4-BE49-F238E27FC236}">
                  <a16:creationId xmlns:a16="http://schemas.microsoft.com/office/drawing/2014/main" id="{BD96C841-9D0C-4886-809F-A515F6D822CC}"/>
                </a:ext>
              </a:extLst>
            </p:cNvPr>
            <p:cNvSpPr txBox="1"/>
            <p:nvPr/>
          </p:nvSpPr>
          <p:spPr>
            <a:xfrm>
              <a:off x="20232262" y="14718167"/>
              <a:ext cx="6221496"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SMPL animations are generated from optical motion capture data using the </a:t>
              </a:r>
              <a:r>
                <a:rPr lang="en-US" sz="2400" dirty="0" err="1">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MoSh</a:t>
              </a:r>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pipeline [2].​</a:t>
              </a:r>
            </a:p>
          </p:txBody>
        </p:sp>
        <p:sp>
          <p:nvSpPr>
            <p:cNvPr id="31" name="TextBox 30">
              <a:extLst>
                <a:ext uri="{FF2B5EF4-FFF2-40B4-BE49-F238E27FC236}">
                  <a16:creationId xmlns:a16="http://schemas.microsoft.com/office/drawing/2014/main" id="{826EDF3A-CFBA-4686-A32E-CC5568AFFC3A}"/>
                </a:ext>
              </a:extLst>
            </p:cNvPr>
            <p:cNvSpPr txBox="1"/>
            <p:nvPr/>
          </p:nvSpPr>
          <p:spPr>
            <a:xfrm>
              <a:off x="13236425" y="14718167"/>
              <a:ext cx="6555089" cy="12292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The animations are based on the SMPL</a:t>
              </a:r>
              <a:r>
                <a:rPr lang="en-US" sz="2400" b="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a:t>
              </a:r>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body model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[3, 4]. The SMPL-H extension adds support for hand animation</a:t>
              </a:r>
              <a:endPar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p:txBody>
        </p:sp>
      </p:grpSp>
      <p:sp>
        <p:nvSpPr>
          <p:cNvPr id="33" name="TextBox 32">
            <a:extLst>
              <a:ext uri="{FF2B5EF4-FFF2-40B4-BE49-F238E27FC236}">
                <a16:creationId xmlns:a16="http://schemas.microsoft.com/office/drawing/2014/main" id="{28C5545F-88D1-4C55-8F4A-F3C3A85555B2}"/>
              </a:ext>
            </a:extLst>
          </p:cNvPr>
          <p:cNvSpPr txBox="1"/>
          <p:nvPr/>
        </p:nvSpPr>
        <p:spPr>
          <a:xfrm>
            <a:off x="19592991" y="18832024"/>
            <a:ext cx="10149963"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CA" sz="48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Easily render AMASS body animations in Unity Game Engine​</a:t>
            </a:r>
            <a:endParaRPr lang="en-US" sz="48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 name="TextBox 34">
            <a:extLst>
              <a:ext uri="{FF2B5EF4-FFF2-40B4-BE49-F238E27FC236}">
                <a16:creationId xmlns:a16="http://schemas.microsoft.com/office/drawing/2014/main" id="{1660577B-C199-4032-BEDD-4A3D6E904BFC}"/>
              </a:ext>
            </a:extLst>
          </p:cNvPr>
          <p:cNvSpPr txBox="1"/>
          <p:nvPr/>
        </p:nvSpPr>
        <p:spPr>
          <a:xfrm>
            <a:off x="19592991" y="20426176"/>
            <a:ext cx="8045623" cy="1077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CA"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Free and open source</a:t>
            </a:r>
            <a:endPar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a:p>
            <a:r>
              <a:rPr lang="en-CA"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https://biomotionlab.github.io/SUP</a:t>
            </a:r>
            <a:endPar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 name="TextBox 36">
            <a:extLst>
              <a:ext uri="{FF2B5EF4-FFF2-40B4-BE49-F238E27FC236}">
                <a16:creationId xmlns:a16="http://schemas.microsoft.com/office/drawing/2014/main" id="{02C1AC1E-F67B-4E38-873E-94729B387007}"/>
              </a:ext>
            </a:extLst>
          </p:cNvPr>
          <p:cNvSpPr txBox="1"/>
          <p:nvPr/>
        </p:nvSpPr>
        <p:spPr>
          <a:xfrm>
            <a:off x="3154095" y="21060522"/>
            <a:ext cx="5162275"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CA" sz="3600" b="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The </a:t>
            </a:r>
            <a:r>
              <a:rPr lang="en-CA" sz="3600" b="1" dirty="0" err="1">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BioMotionLab</a:t>
            </a:r>
            <a:r>
              <a:rPr lang="en-CA" sz="3600" b="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a:t>
            </a:r>
            <a:r>
              <a:rPr lang="en-US" sz="36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a:t>
            </a:r>
          </a:p>
          <a:p>
            <a:r>
              <a:rPr lang="en-CA" sz="3600" b="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SMPL Unity Player</a:t>
            </a:r>
            <a:r>
              <a:rPr lang="en-US" sz="36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a:t>
            </a:r>
          </a:p>
        </p:txBody>
      </p:sp>
      <p:sp>
        <p:nvSpPr>
          <p:cNvPr id="38" name="TextBox 37">
            <a:extLst>
              <a:ext uri="{FF2B5EF4-FFF2-40B4-BE49-F238E27FC236}">
                <a16:creationId xmlns:a16="http://schemas.microsoft.com/office/drawing/2014/main" id="{6AF5FB75-70D3-40C4-B9DB-EB77A1826FF8}"/>
              </a:ext>
            </a:extLst>
          </p:cNvPr>
          <p:cNvSpPr txBox="1"/>
          <p:nvPr/>
        </p:nvSpPr>
        <p:spPr>
          <a:xfrm>
            <a:off x="3154095" y="19629504"/>
            <a:ext cx="5896745"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marL="0" marR="0" indent="0" defTabSz="457200" fontAlgn="auto" latinLnBrk="0" hangingPunct="0">
              <a:lnSpc>
                <a:spcPct val="100000"/>
              </a:lnSpc>
              <a:spcBef>
                <a:spcPts val="0"/>
              </a:spcBef>
              <a:spcAft>
                <a:spcPts val="0"/>
              </a:spcAft>
              <a:buClrTx/>
              <a:buSzTx/>
              <a:buFontTx/>
              <a:buNone/>
              <a:tabLst/>
            </a:pPr>
            <a:r>
              <a:rPr lang="en-CA" sz="9600" b="1" dirty="0" err="1">
                <a:solidFill>
                  <a:schemeClr val="bg1"/>
                </a:solidFill>
                <a:latin typeface="Helvetica Neue" panose="02000503000000020004" pitchFamily="2" charset="0"/>
                <a:ea typeface="Helvetica Neue" panose="02000503000000020004" pitchFamily="2" charset="0"/>
                <a:cs typeface="Helvetica Neue" panose="02000503000000020004" pitchFamily="2" charset="0"/>
              </a:rPr>
              <a:t>bmlSUP</a:t>
            </a:r>
            <a:r>
              <a:rPr lang="en-CA" sz="96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a:t>
            </a:r>
            <a:r>
              <a:rPr lang="en-US" sz="96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a:t>
            </a:r>
          </a:p>
        </p:txBody>
      </p:sp>
      <p:sp>
        <p:nvSpPr>
          <p:cNvPr id="58" name="TextBox 57">
            <a:extLst>
              <a:ext uri="{FF2B5EF4-FFF2-40B4-BE49-F238E27FC236}">
                <a16:creationId xmlns:a16="http://schemas.microsoft.com/office/drawing/2014/main" id="{F56D5797-3556-46AD-86BB-970379699FAC}"/>
              </a:ext>
            </a:extLst>
          </p:cNvPr>
          <p:cNvSpPr txBox="1"/>
          <p:nvPr/>
        </p:nvSpPr>
        <p:spPr>
          <a:xfrm>
            <a:off x="18516101" y="24779005"/>
            <a:ext cx="10602647" cy="1938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pPr algn="just"/>
            <a:r>
              <a:rPr lang="en-CA" sz="24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Modular and Unity-Compatible:</a:t>
            </a:r>
            <a:r>
              <a:rPr lang="en-CA" sz="24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The individualized body meshes and animations are compatible with Unity's </a:t>
            </a:r>
            <a:r>
              <a:rPr lang="en-CA" sz="2400" dirty="0" err="1">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Mecanim</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and Adobe </a:t>
            </a:r>
            <a:r>
              <a:rPr lang="en-CA" sz="2400" dirty="0" err="1">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Mixamo</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The body shape is also completely </a:t>
            </a:r>
            <a:r>
              <a:rPr lang="en-CA" sz="2400" dirty="0" err="1">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indepement</a:t>
            </a:r>
            <a:r>
              <a:rPr lang="en-CA"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from the posing system, allowing for interesting applications like redirecting motions from an actor to other bodies.</a:t>
            </a:r>
          </a:p>
        </p:txBody>
      </p:sp>
      <p:sp>
        <p:nvSpPr>
          <p:cNvPr id="46" name="TextBox 45">
            <a:extLst>
              <a:ext uri="{FF2B5EF4-FFF2-40B4-BE49-F238E27FC236}">
                <a16:creationId xmlns:a16="http://schemas.microsoft.com/office/drawing/2014/main" id="{9510D2F0-94D6-4819-B900-770CAFBBC911}"/>
              </a:ext>
            </a:extLst>
          </p:cNvPr>
          <p:cNvSpPr txBox="1"/>
          <p:nvPr/>
        </p:nvSpPr>
        <p:spPr>
          <a:xfrm>
            <a:off x="1337303" y="32857748"/>
            <a:ext cx="4042707" cy="8309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2400" dirty="0">
                <a:solidFill>
                  <a:srgbClr val="D8D8D8"/>
                </a:solidFill>
                <a:latin typeface="Helvetica Neue" panose="02000503000000020004" pitchFamily="2" charset="0"/>
                <a:ea typeface="Helvetica Neue" panose="02000503000000020004" pitchFamily="2" charset="0"/>
                <a:cs typeface="Helvetica Neue" panose="02000503000000020004" pitchFamily="2" charset="0"/>
              </a:rPr>
              <a:t>Rendering bones and joints only</a:t>
            </a:r>
            <a:endParaRPr lang="en-US" sz="2400" b="0" i="0" u="none" strike="noStrike" cap="none" spc="0" normalizeH="0" baseline="0" dirty="0">
              <a:ln>
                <a:noFill/>
              </a:ln>
              <a:solidFill>
                <a:srgbClr val="D8D8D8"/>
              </a:solidFill>
              <a:effectLst/>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 name="TextBox 48">
            <a:extLst>
              <a:ext uri="{FF2B5EF4-FFF2-40B4-BE49-F238E27FC236}">
                <a16:creationId xmlns:a16="http://schemas.microsoft.com/office/drawing/2014/main" id="{BDB379B7-7FAB-4082-B7B1-CD5E4914176B}"/>
              </a:ext>
            </a:extLst>
          </p:cNvPr>
          <p:cNvSpPr txBox="1"/>
          <p:nvPr/>
        </p:nvSpPr>
        <p:spPr>
          <a:xfrm>
            <a:off x="1944642" y="35749337"/>
            <a:ext cx="6981107" cy="3416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24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Psychology Experiments: </a:t>
            </a:r>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BmlSUP can serve as a template for designing behavioural experiments involving realistic body models. This can be done Accomplished easily and quickly with bmlTUX, another tool created by our group. </a:t>
            </a:r>
            <a:r>
              <a:rPr lang="en-US" sz="2400" dirty="0" err="1">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BmlTUX</a:t>
            </a:r>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provides an interface in unity to quickly build VR-compatible </a:t>
            </a:r>
            <a:r>
              <a:rPr lang="en-US" sz="2400" dirty="0" err="1">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behavioural</a:t>
            </a:r>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 experiments. The toolkit is available open source from: https://biomotionlab.github.io/TUX</a:t>
            </a:r>
          </a:p>
        </p:txBody>
      </p:sp>
      <p:sp>
        <p:nvSpPr>
          <p:cNvPr id="50" name="TextBox 49">
            <a:extLst>
              <a:ext uri="{FF2B5EF4-FFF2-40B4-BE49-F238E27FC236}">
                <a16:creationId xmlns:a16="http://schemas.microsoft.com/office/drawing/2014/main" id="{E06002AA-A42A-4B76-A101-C9A5D050A1CF}"/>
              </a:ext>
            </a:extLst>
          </p:cNvPr>
          <p:cNvSpPr txBox="1"/>
          <p:nvPr/>
        </p:nvSpPr>
        <p:spPr>
          <a:xfrm>
            <a:off x="9334512" y="35749337"/>
            <a:ext cx="12008635" cy="37856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24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Realtime Self-Avatar Animation</a:t>
            </a:r>
            <a:r>
              <a:rPr lang="en-US" sz="24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t>
            </a:r>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bmlSUP implements body shape and pose independently. Once an individual's body shape is determined, their individualized SMPL body can be animated in real-time from data streamed from optical motion capture systems. </a:t>
            </a:r>
          </a:p>
          <a:p>
            <a:endPar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To determine a user's individual body shape parameters, The Virtual Caliper project (https://virtualcaliper.is.tue.mpg.de) provides tools to rapidly generate metrically accurate SMPL bodies based on fast body measurements. The bodies can be generated either within Unity using virtual reality controllers, or by setting the body dimensions in a desktop application.</a:t>
            </a:r>
          </a:p>
        </p:txBody>
      </p:sp>
      <p:sp>
        <p:nvSpPr>
          <p:cNvPr id="51" name="TextBox 50">
            <a:extLst>
              <a:ext uri="{FF2B5EF4-FFF2-40B4-BE49-F238E27FC236}">
                <a16:creationId xmlns:a16="http://schemas.microsoft.com/office/drawing/2014/main" id="{05C8F20F-8DFE-4D39-B9B9-0AAF325B4553}"/>
              </a:ext>
            </a:extLst>
          </p:cNvPr>
          <p:cNvSpPr txBox="1"/>
          <p:nvPr/>
        </p:nvSpPr>
        <p:spPr>
          <a:xfrm>
            <a:off x="21841207" y="35749337"/>
            <a:ext cx="7095486" cy="30469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24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Mixed Reality:</a:t>
            </a:r>
            <a:r>
              <a:rPr lang="en-US" sz="24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t>
            </a:r>
            <a:r>
              <a:rPr lang="en-US" sz="24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bmlSUP can be used to leverage Unity's mixed reality support, greatly simplifying presenting AMASS animations in mixed reality applications. Potential avenues of research could include ergonomics and design testing, the growing field of fitness and health body-shape tracking, and studies improving body realism in gaming.</a:t>
            </a:r>
          </a:p>
        </p:txBody>
      </p:sp>
      <p:sp>
        <p:nvSpPr>
          <p:cNvPr id="52" name="TextBox 51">
            <a:extLst>
              <a:ext uri="{FF2B5EF4-FFF2-40B4-BE49-F238E27FC236}">
                <a16:creationId xmlns:a16="http://schemas.microsoft.com/office/drawing/2014/main" id="{954B0475-6D2F-4475-B937-D4B51C9783F4}"/>
              </a:ext>
            </a:extLst>
          </p:cNvPr>
          <p:cNvSpPr txBox="1"/>
          <p:nvPr/>
        </p:nvSpPr>
        <p:spPr>
          <a:xfrm>
            <a:off x="12021779" y="34751073"/>
            <a:ext cx="6220542" cy="8309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t" anchorCtr="0" forceAA="0" compatLnSpc="1">
            <a:prstTxWarp prst="textNoShape">
              <a:avLst/>
            </a:prstTxWarp>
            <a:spAutoFit/>
          </a:bodyPr>
          <a:lstStyle/>
          <a:p>
            <a:r>
              <a:rPr lang="en-US" sz="48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Potential Applications</a:t>
            </a:r>
          </a:p>
        </p:txBody>
      </p:sp>
      <p:pic>
        <p:nvPicPr>
          <p:cNvPr id="32" name="Picture 31" descr="Logo&#10;&#10;Description automatically generated">
            <a:extLst>
              <a:ext uri="{FF2B5EF4-FFF2-40B4-BE49-F238E27FC236}">
                <a16:creationId xmlns:a16="http://schemas.microsoft.com/office/drawing/2014/main" id="{333DAE5E-6203-EA40-B5C7-E92E466CA4D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827324" y="263371"/>
            <a:ext cx="1223384" cy="1285893"/>
          </a:xfrm>
          <a:prstGeom prst="rect">
            <a:avLst/>
          </a:prstGeom>
        </p:spPr>
      </p:pic>
      <p:pic>
        <p:nvPicPr>
          <p:cNvPr id="42" name="Picture 41" descr="Text&#10;&#10;Description automatically generated with medium confidence">
            <a:extLst>
              <a:ext uri="{FF2B5EF4-FFF2-40B4-BE49-F238E27FC236}">
                <a16:creationId xmlns:a16="http://schemas.microsoft.com/office/drawing/2014/main" id="{5D28D61E-820B-A243-9174-F757DDABA09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34782" y="58774"/>
            <a:ext cx="4622800" cy="1689100"/>
          </a:xfrm>
          <a:prstGeom prst="rect">
            <a:avLst/>
          </a:prstGeom>
        </p:spPr>
      </p:pic>
      <p:pic>
        <p:nvPicPr>
          <p:cNvPr id="47" name="Picture 46" descr="Logo&#10;&#10;Description automatically generated">
            <a:extLst>
              <a:ext uri="{FF2B5EF4-FFF2-40B4-BE49-F238E27FC236}">
                <a16:creationId xmlns:a16="http://schemas.microsoft.com/office/drawing/2014/main" id="{278F9B73-C096-DC40-BA0C-FC82DE64730C}"/>
              </a:ext>
            </a:extLst>
          </p:cNvPr>
          <p:cNvPicPr>
            <a:picLocks noChangeAspect="1"/>
          </p:cNvPicPr>
          <p:nvPr/>
        </p:nvPicPr>
        <p:blipFill>
          <a:blip r:embed="rId11">
            <a:duotone>
              <a:schemeClr val="bg2">
                <a:shade val="45000"/>
                <a:satMod val="135000"/>
              </a:schemeClr>
              <a:prstClr val="white"/>
            </a:duotone>
            <a:extLst>
              <a:ext uri="{BEBA8EAE-BF5A-486C-A8C5-ECC9F3942E4B}">
                <a14:imgProps xmlns:a14="http://schemas.microsoft.com/office/drawing/2010/main">
                  <a14:imgLayer r:embed="rId12">
                    <a14:imgEffect>
                      <a14:saturation sat="0"/>
                    </a14:imgEffect>
                  </a14:imgLayer>
                </a14:imgProps>
              </a:ext>
              <a:ext uri="{28A0092B-C50C-407E-A947-70E740481C1C}">
                <a14:useLocalDpi xmlns:a14="http://schemas.microsoft.com/office/drawing/2010/main" val="0"/>
              </a:ext>
            </a:extLst>
          </a:blip>
          <a:stretch>
            <a:fillRect/>
          </a:stretch>
        </p:blipFill>
        <p:spPr>
          <a:xfrm>
            <a:off x="26541727" y="3644830"/>
            <a:ext cx="1409599" cy="1233399"/>
          </a:xfrm>
          <a:prstGeom prst="rect">
            <a:avLst/>
          </a:prstGeom>
        </p:spPr>
      </p:pic>
      <p:sp>
        <p:nvSpPr>
          <p:cNvPr id="48" name="TextBox 47">
            <a:extLst>
              <a:ext uri="{FF2B5EF4-FFF2-40B4-BE49-F238E27FC236}">
                <a16:creationId xmlns:a16="http://schemas.microsoft.com/office/drawing/2014/main" id="{7E0CEEA6-1EF1-4747-AD95-C0E841C6680C}"/>
              </a:ext>
            </a:extLst>
          </p:cNvPr>
          <p:cNvSpPr txBox="1"/>
          <p:nvPr/>
        </p:nvSpPr>
        <p:spPr>
          <a:xfrm>
            <a:off x="27812670" y="3824681"/>
            <a:ext cx="3219556" cy="8309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1">
                    <a:lumMod val="85000"/>
                  </a:schemeClr>
                </a:solidFill>
                <a:effectLst/>
                <a:uFillTx/>
                <a:latin typeface="Helvetica Neue" panose="02000503000000020004" pitchFamily="2" charset="0"/>
                <a:ea typeface="Helvetica Neue" panose="02000503000000020004" pitchFamily="2" charset="0"/>
                <a:cs typeface="Helvetica Neue" panose="02000503000000020004" pitchFamily="2" charset="0"/>
                <a:sym typeface="Calibri"/>
              </a:rPr>
              <a:t>Center for </a:t>
            </a:r>
          </a:p>
          <a:p>
            <a:pPr marL="0" marR="0" indent="0" algn="l" defTabSz="457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1">
                    <a:lumMod val="85000"/>
                  </a:schemeClr>
                </a:solidFill>
                <a:effectLst/>
                <a:uFillTx/>
                <a:latin typeface="Helvetica Neue" panose="02000503000000020004" pitchFamily="2" charset="0"/>
                <a:ea typeface="Helvetica Neue" panose="02000503000000020004" pitchFamily="2" charset="0"/>
                <a:cs typeface="Helvetica Neue" panose="02000503000000020004" pitchFamily="2" charset="0"/>
                <a:sym typeface="Calibri"/>
              </a:rPr>
              <a:t>Vision Research</a:t>
            </a:r>
          </a:p>
        </p:txBody>
      </p:sp>
      <p:sp>
        <p:nvSpPr>
          <p:cNvPr id="77" name="Rectangle: Rounded Corners 39">
            <a:extLst>
              <a:ext uri="{FF2B5EF4-FFF2-40B4-BE49-F238E27FC236}">
                <a16:creationId xmlns:a16="http://schemas.microsoft.com/office/drawing/2014/main" id="{31B6FD90-F8B4-6640-A8DA-1DF748EC3CCC}"/>
              </a:ext>
            </a:extLst>
          </p:cNvPr>
          <p:cNvSpPr/>
          <p:nvPr/>
        </p:nvSpPr>
        <p:spPr>
          <a:xfrm>
            <a:off x="12305182" y="31627143"/>
            <a:ext cx="3287744" cy="1713309"/>
          </a:xfrm>
          <a:prstGeom prst="roundRect">
            <a:avLst/>
          </a:prstGeom>
          <a:noFill/>
          <a:ln w="57150" cap="flat">
            <a:solidFill>
              <a:schemeClr val="accent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D8D8D8"/>
              </a:solidFill>
              <a:effectLst/>
              <a:uFillTx/>
              <a:latin typeface="Helvetica Neue" panose="02000503000000020004" pitchFamily="2" charset="0"/>
              <a:ea typeface="Helvetica Neue" panose="02000503000000020004" pitchFamily="2" charset="0"/>
              <a:cs typeface="Helvetica Neue" panose="02000503000000020004" pitchFamily="2" charset="0"/>
              <a:sym typeface="Calibri"/>
            </a:endParaRPr>
          </a:p>
        </p:txBody>
      </p:sp>
      <p:sp>
        <p:nvSpPr>
          <p:cNvPr id="78" name="Rectangle: Rounded Corners 39">
            <a:extLst>
              <a:ext uri="{FF2B5EF4-FFF2-40B4-BE49-F238E27FC236}">
                <a16:creationId xmlns:a16="http://schemas.microsoft.com/office/drawing/2014/main" id="{E6AFC0D4-4F7A-0B48-AE9F-0B192097F6D5}"/>
              </a:ext>
            </a:extLst>
          </p:cNvPr>
          <p:cNvSpPr/>
          <p:nvPr/>
        </p:nvSpPr>
        <p:spPr>
          <a:xfrm>
            <a:off x="21368084" y="27138748"/>
            <a:ext cx="2044266" cy="1656832"/>
          </a:xfrm>
          <a:prstGeom prst="roundRect">
            <a:avLst/>
          </a:prstGeom>
          <a:noFill/>
          <a:ln w="57150" cap="flat">
            <a:solidFill>
              <a:schemeClr val="accent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D8D8D8"/>
              </a:solidFill>
              <a:effectLst/>
              <a:uFillTx/>
              <a:latin typeface="Helvetica Neue" panose="02000503000000020004" pitchFamily="2" charset="0"/>
              <a:ea typeface="Helvetica Neue" panose="02000503000000020004" pitchFamily="2" charset="0"/>
              <a:cs typeface="Helvetica Neue" panose="02000503000000020004" pitchFamily="2" charset="0"/>
              <a:sym typeface="Calibri"/>
            </a:endParaRPr>
          </a:p>
        </p:txBody>
      </p:sp>
      <p:sp>
        <p:nvSpPr>
          <p:cNvPr id="79" name="Rectangle: Rounded Corners 39">
            <a:extLst>
              <a:ext uri="{FF2B5EF4-FFF2-40B4-BE49-F238E27FC236}">
                <a16:creationId xmlns:a16="http://schemas.microsoft.com/office/drawing/2014/main" id="{C16EC404-F175-6941-88F6-80540827D3B1}"/>
              </a:ext>
            </a:extLst>
          </p:cNvPr>
          <p:cNvSpPr/>
          <p:nvPr/>
        </p:nvSpPr>
        <p:spPr>
          <a:xfrm>
            <a:off x="20028253" y="30468380"/>
            <a:ext cx="3394926" cy="3019958"/>
          </a:xfrm>
          <a:prstGeom prst="roundRect">
            <a:avLst/>
          </a:prstGeom>
          <a:noFill/>
          <a:ln w="57150" cap="flat">
            <a:solidFill>
              <a:schemeClr val="accent2"/>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D8D8D8"/>
              </a:solidFill>
              <a:effectLst/>
              <a:uFillTx/>
              <a:latin typeface="Helvetica Neue" panose="02000503000000020004" pitchFamily="2" charset="0"/>
              <a:ea typeface="Helvetica Neue" panose="02000503000000020004" pitchFamily="2" charset="0"/>
              <a:cs typeface="Helvetica Neue" panose="02000503000000020004" pitchFamily="2" charset="0"/>
              <a:sym typeface="Calibri"/>
            </a:endParaRPr>
          </a:p>
        </p:txBody>
      </p:sp>
      <p:pic>
        <p:nvPicPr>
          <p:cNvPr id="70" name="Picture 69">
            <a:extLst>
              <a:ext uri="{FF2B5EF4-FFF2-40B4-BE49-F238E27FC236}">
                <a16:creationId xmlns:a16="http://schemas.microsoft.com/office/drawing/2014/main" id="{F6651A96-4EFC-194D-9394-3917C31ED26E}"/>
              </a:ext>
            </a:extLst>
          </p:cNvPr>
          <p:cNvPicPr>
            <a:picLocks noChangeAspect="1"/>
          </p:cNvPicPr>
          <p:nvPr/>
        </p:nvPicPr>
        <p:blipFill>
          <a:blip r:embed="rId13"/>
          <a:stretch>
            <a:fillRect/>
          </a:stretch>
        </p:blipFill>
        <p:spPr>
          <a:xfrm>
            <a:off x="183040" y="3158469"/>
            <a:ext cx="5162275" cy="1634240"/>
          </a:xfrm>
          <a:prstGeom prst="rect">
            <a:avLst/>
          </a:prstGeom>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1269</TotalTime>
  <Words>1072</Words>
  <Application>Microsoft Macintosh PowerPoint</Application>
  <PresentationFormat>Custom</PresentationFormat>
  <Paragraphs>43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Helvetica Neue</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Adam Bebko</cp:lastModifiedBy>
  <cp:revision>839</cp:revision>
  <dcterms:modified xsi:type="dcterms:W3CDTF">2021-02-26T23:49:11Z</dcterms:modified>
</cp:coreProperties>
</file>

<file path=docProps/thumbnail.jpeg>
</file>